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8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Lst>
  <p:sldSz cx="13004800" cy="9753600"/>
  <p:notesSz cx="6858000" cy="9144000"/>
  <p:embeddedFontLst>
    <p:embeddedFont>
      <p:font typeface="Calibri" panose="020F0502020204030204" pitchFamily="34" charset="0"/>
      <p:regular r:id="rId81"/>
      <p:bold r:id="rId82"/>
      <p:italic r:id="rId83"/>
      <p:boldItalic r:id="rId84"/>
    </p:embeddedFont>
    <p:embeddedFont>
      <p:font typeface="Helvetica Neue" panose="020B0604020202020204" charset="0"/>
      <p:regular r:id="rId85"/>
      <p:bold r:id="rId86"/>
      <p:italic r:id="rId87"/>
      <p:boldItalic r:id="rId88"/>
    </p:embeddedFont>
    <p:embeddedFont>
      <p:font typeface="Helvetica Neue Light" panose="020B0604020202020204" charset="0"/>
      <p:regular r:id="rId89"/>
      <p:bold r:id="rId90"/>
      <p:italic r:id="rId91"/>
      <p:boldItalic r:id="rId9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573"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font" Target="fonts/font4.fntdata"/><Relationship Id="rId89" Type="http://schemas.openxmlformats.org/officeDocument/2006/relationships/font" Target="fonts/font9.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font" Target="fonts/font7.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2.fntdata"/><Relationship Id="rId90" Type="http://schemas.openxmlformats.org/officeDocument/2006/relationships/font" Target="fonts/font10.fntdata"/><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font" Target="fonts/font5.fntdata"/><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3.fntdata"/><Relationship Id="rId88" Type="http://schemas.openxmlformats.org/officeDocument/2006/relationships/font" Target="fonts/font8.fntdata"/><Relationship Id="rId91" Type="http://schemas.openxmlformats.org/officeDocument/2006/relationships/font" Target="fonts/font11.fntdata"/><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font" Target="fonts/font1.fntdata"/><Relationship Id="rId86" Type="http://schemas.openxmlformats.org/officeDocument/2006/relationships/font" Target="fonts/font6.fntdata"/><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1pPr>
            <a:lvl2pPr marL="914400" marR="0" lvl="1"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2pPr>
            <a:lvl3pPr marL="1371600" marR="0" lvl="2"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3pPr>
            <a:lvl4pPr marL="1828800" marR="0" lvl="3"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4pPr>
            <a:lvl5pPr marL="2286000" marR="0" lvl="4"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5pPr>
            <a:lvl6pPr marL="2743200" marR="0" lvl="5"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6pPr>
            <a:lvl7pPr marL="3200400" marR="0" lvl="6"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7pPr>
            <a:lvl8pPr marL="3657600" marR="0" lvl="7"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8pPr>
            <a:lvl9pPr marL="4114800" marR="0" lvl="8"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 name="Google Shape;6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1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1" name="Google Shape;371;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1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1" name="Google Shape;381;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1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2" name="Google Shape;402;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 name="Google Shape;73;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9" name="Google Shape;409;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2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2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6" name="Google Shape;436;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3" name="Google Shape;463;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2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7" name="Google Shape;497;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2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3" name="Google Shape;533;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2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7" name="Google Shape;577;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2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5" name="Google Shape;585;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2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7" name="Google Shape;597;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2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9" name="Google Shape;609;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3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1" name="Google Shape;621;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3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9" name="Google Shape;639;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p3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9" name="Google Shape;659;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p3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1" name="Google Shape;681;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p3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4" name="Google Shape;704;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p3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1" name="Google Shape;731;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p3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7" name="Google Shape;757;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p3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5" name="Google Shape;765;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p3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9" name="Google Shape;779;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p3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4" name="Google Shape;884;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p4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5" name="Google Shape;995;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9"/>
        <p:cNvGrpSpPr/>
        <p:nvPr/>
      </p:nvGrpSpPr>
      <p:grpSpPr>
        <a:xfrm>
          <a:off x="0" y="0"/>
          <a:ext cx="0" cy="0"/>
          <a:chOff x="0" y="0"/>
          <a:chExt cx="0" cy="0"/>
        </a:xfrm>
      </p:grpSpPr>
      <p:sp>
        <p:nvSpPr>
          <p:cNvPr id="1130" name="Google Shape;1130;p4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1" name="Google Shape;1131;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0"/>
        <p:cNvGrpSpPr/>
        <p:nvPr/>
      </p:nvGrpSpPr>
      <p:grpSpPr>
        <a:xfrm>
          <a:off x="0" y="0"/>
          <a:ext cx="0" cy="0"/>
          <a:chOff x="0" y="0"/>
          <a:chExt cx="0" cy="0"/>
        </a:xfrm>
      </p:grpSpPr>
      <p:sp>
        <p:nvSpPr>
          <p:cNvPr id="1141" name="Google Shape;1141;p4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2" name="Google Shape;1142;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8"/>
        <p:cNvGrpSpPr/>
        <p:nvPr/>
      </p:nvGrpSpPr>
      <p:grpSpPr>
        <a:xfrm>
          <a:off x="0" y="0"/>
          <a:ext cx="0" cy="0"/>
          <a:chOff x="0" y="0"/>
          <a:chExt cx="0" cy="0"/>
        </a:xfrm>
      </p:grpSpPr>
      <p:sp>
        <p:nvSpPr>
          <p:cNvPr id="1149" name="Google Shape;1149;p4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0" name="Google Shape;1150;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8"/>
        <p:cNvGrpSpPr/>
        <p:nvPr/>
      </p:nvGrpSpPr>
      <p:grpSpPr>
        <a:xfrm>
          <a:off x="0" y="0"/>
          <a:ext cx="0" cy="0"/>
          <a:chOff x="0" y="0"/>
          <a:chExt cx="0" cy="0"/>
        </a:xfrm>
      </p:grpSpPr>
      <p:sp>
        <p:nvSpPr>
          <p:cNvPr id="1249" name="Google Shape;1249;p4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0" name="Google Shape;1250;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0"/>
        <p:cNvGrpSpPr/>
        <p:nvPr/>
      </p:nvGrpSpPr>
      <p:grpSpPr>
        <a:xfrm>
          <a:off x="0" y="0"/>
          <a:ext cx="0" cy="0"/>
          <a:chOff x="0" y="0"/>
          <a:chExt cx="0" cy="0"/>
        </a:xfrm>
      </p:grpSpPr>
      <p:sp>
        <p:nvSpPr>
          <p:cNvPr id="1381" name="Google Shape;1381;p4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2" name="Google Shape;1382;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7"/>
        <p:cNvGrpSpPr/>
        <p:nvPr/>
      </p:nvGrpSpPr>
      <p:grpSpPr>
        <a:xfrm>
          <a:off x="0" y="0"/>
          <a:ext cx="0" cy="0"/>
          <a:chOff x="0" y="0"/>
          <a:chExt cx="0" cy="0"/>
        </a:xfrm>
      </p:grpSpPr>
      <p:sp>
        <p:nvSpPr>
          <p:cNvPr id="1388" name="Google Shape;1388;p4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9" name="Google Shape;1389;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6"/>
        <p:cNvGrpSpPr/>
        <p:nvPr/>
      </p:nvGrpSpPr>
      <p:grpSpPr>
        <a:xfrm>
          <a:off x="0" y="0"/>
          <a:ext cx="0" cy="0"/>
          <a:chOff x="0" y="0"/>
          <a:chExt cx="0" cy="0"/>
        </a:xfrm>
      </p:grpSpPr>
      <p:sp>
        <p:nvSpPr>
          <p:cNvPr id="1487" name="Google Shape;1487;p4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8" name="Google Shape;1488;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6"/>
        <p:cNvGrpSpPr/>
        <p:nvPr/>
      </p:nvGrpSpPr>
      <p:grpSpPr>
        <a:xfrm>
          <a:off x="0" y="0"/>
          <a:ext cx="0" cy="0"/>
          <a:chOff x="0" y="0"/>
          <a:chExt cx="0" cy="0"/>
        </a:xfrm>
      </p:grpSpPr>
      <p:sp>
        <p:nvSpPr>
          <p:cNvPr id="1617" name="Google Shape;1617;p4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8" name="Google Shape;1618;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1"/>
        <p:cNvGrpSpPr/>
        <p:nvPr/>
      </p:nvGrpSpPr>
      <p:grpSpPr>
        <a:xfrm>
          <a:off x="0" y="0"/>
          <a:ext cx="0" cy="0"/>
          <a:chOff x="0" y="0"/>
          <a:chExt cx="0" cy="0"/>
        </a:xfrm>
      </p:grpSpPr>
      <p:sp>
        <p:nvSpPr>
          <p:cNvPr id="1632" name="Google Shape;1632;p4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3" name="Google Shape;1633;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2"/>
        <p:cNvGrpSpPr/>
        <p:nvPr/>
      </p:nvGrpSpPr>
      <p:grpSpPr>
        <a:xfrm>
          <a:off x="0" y="0"/>
          <a:ext cx="0" cy="0"/>
          <a:chOff x="0" y="0"/>
          <a:chExt cx="0" cy="0"/>
        </a:xfrm>
      </p:grpSpPr>
      <p:sp>
        <p:nvSpPr>
          <p:cNvPr id="1653" name="Google Shape;1653;p5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4" name="Google Shape;1654;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3"/>
        <p:cNvGrpSpPr/>
        <p:nvPr/>
      </p:nvGrpSpPr>
      <p:grpSpPr>
        <a:xfrm>
          <a:off x="0" y="0"/>
          <a:ext cx="0" cy="0"/>
          <a:chOff x="0" y="0"/>
          <a:chExt cx="0" cy="0"/>
        </a:xfrm>
      </p:grpSpPr>
      <p:sp>
        <p:nvSpPr>
          <p:cNvPr id="1674" name="Google Shape;1674;p5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5" name="Google Shape;1675;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1"/>
        <p:cNvGrpSpPr/>
        <p:nvPr/>
      </p:nvGrpSpPr>
      <p:grpSpPr>
        <a:xfrm>
          <a:off x="0" y="0"/>
          <a:ext cx="0" cy="0"/>
          <a:chOff x="0" y="0"/>
          <a:chExt cx="0" cy="0"/>
        </a:xfrm>
      </p:grpSpPr>
      <p:sp>
        <p:nvSpPr>
          <p:cNvPr id="1682" name="Google Shape;1682;p5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3" name="Google Shape;1683;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9"/>
        <p:cNvGrpSpPr/>
        <p:nvPr/>
      </p:nvGrpSpPr>
      <p:grpSpPr>
        <a:xfrm>
          <a:off x="0" y="0"/>
          <a:ext cx="0" cy="0"/>
          <a:chOff x="0" y="0"/>
          <a:chExt cx="0" cy="0"/>
        </a:xfrm>
      </p:grpSpPr>
      <p:sp>
        <p:nvSpPr>
          <p:cNvPr id="1690" name="Google Shape;1690;p5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1" name="Google Shape;1691;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8"/>
        <p:cNvGrpSpPr/>
        <p:nvPr/>
      </p:nvGrpSpPr>
      <p:grpSpPr>
        <a:xfrm>
          <a:off x="0" y="0"/>
          <a:ext cx="0" cy="0"/>
          <a:chOff x="0" y="0"/>
          <a:chExt cx="0" cy="0"/>
        </a:xfrm>
      </p:grpSpPr>
      <p:sp>
        <p:nvSpPr>
          <p:cNvPr id="1699" name="Google Shape;1699;p5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0" name="Google Shape;1700;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6"/>
        <p:cNvGrpSpPr/>
        <p:nvPr/>
      </p:nvGrpSpPr>
      <p:grpSpPr>
        <a:xfrm>
          <a:off x="0" y="0"/>
          <a:ext cx="0" cy="0"/>
          <a:chOff x="0" y="0"/>
          <a:chExt cx="0" cy="0"/>
        </a:xfrm>
      </p:grpSpPr>
      <p:sp>
        <p:nvSpPr>
          <p:cNvPr id="1707" name="Google Shape;1707;p5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8" name="Google Shape;1708;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4"/>
        <p:cNvGrpSpPr/>
        <p:nvPr/>
      </p:nvGrpSpPr>
      <p:grpSpPr>
        <a:xfrm>
          <a:off x="0" y="0"/>
          <a:ext cx="0" cy="0"/>
          <a:chOff x="0" y="0"/>
          <a:chExt cx="0" cy="0"/>
        </a:xfrm>
      </p:grpSpPr>
      <p:sp>
        <p:nvSpPr>
          <p:cNvPr id="1715" name="Google Shape;1715;p5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6" name="Google Shape;1716;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2"/>
        <p:cNvGrpSpPr/>
        <p:nvPr/>
      </p:nvGrpSpPr>
      <p:grpSpPr>
        <a:xfrm>
          <a:off x="0" y="0"/>
          <a:ext cx="0" cy="0"/>
          <a:chOff x="0" y="0"/>
          <a:chExt cx="0" cy="0"/>
        </a:xfrm>
      </p:grpSpPr>
      <p:sp>
        <p:nvSpPr>
          <p:cNvPr id="1723" name="Google Shape;1723;p5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4" name="Google Shape;1724;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6"/>
        <p:cNvGrpSpPr/>
        <p:nvPr/>
      </p:nvGrpSpPr>
      <p:grpSpPr>
        <a:xfrm>
          <a:off x="0" y="0"/>
          <a:ext cx="0" cy="0"/>
          <a:chOff x="0" y="0"/>
          <a:chExt cx="0" cy="0"/>
        </a:xfrm>
      </p:grpSpPr>
      <p:sp>
        <p:nvSpPr>
          <p:cNvPr id="1737" name="Google Shape;1737;p5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8" name="Google Shape;1738;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1"/>
        <p:cNvGrpSpPr/>
        <p:nvPr/>
      </p:nvGrpSpPr>
      <p:grpSpPr>
        <a:xfrm>
          <a:off x="0" y="0"/>
          <a:ext cx="0" cy="0"/>
          <a:chOff x="0" y="0"/>
          <a:chExt cx="0" cy="0"/>
        </a:xfrm>
      </p:grpSpPr>
      <p:sp>
        <p:nvSpPr>
          <p:cNvPr id="1752" name="Google Shape;1752;p5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3" name="Google Shape;1753;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5"/>
        <p:cNvGrpSpPr/>
        <p:nvPr/>
      </p:nvGrpSpPr>
      <p:grpSpPr>
        <a:xfrm>
          <a:off x="0" y="0"/>
          <a:ext cx="0" cy="0"/>
          <a:chOff x="0" y="0"/>
          <a:chExt cx="0" cy="0"/>
        </a:xfrm>
      </p:grpSpPr>
      <p:sp>
        <p:nvSpPr>
          <p:cNvPr id="1766" name="Google Shape;1766;p6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7" name="Google Shape;1767;p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2"/>
        <p:cNvGrpSpPr/>
        <p:nvPr/>
      </p:nvGrpSpPr>
      <p:grpSpPr>
        <a:xfrm>
          <a:off x="0" y="0"/>
          <a:ext cx="0" cy="0"/>
          <a:chOff x="0" y="0"/>
          <a:chExt cx="0" cy="0"/>
        </a:xfrm>
      </p:grpSpPr>
      <p:sp>
        <p:nvSpPr>
          <p:cNvPr id="1773" name="Google Shape;1773;p6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4" name="Google Shape;1774;p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4"/>
        <p:cNvGrpSpPr/>
        <p:nvPr/>
      </p:nvGrpSpPr>
      <p:grpSpPr>
        <a:xfrm>
          <a:off x="0" y="0"/>
          <a:ext cx="0" cy="0"/>
          <a:chOff x="0" y="0"/>
          <a:chExt cx="0" cy="0"/>
        </a:xfrm>
      </p:grpSpPr>
      <p:sp>
        <p:nvSpPr>
          <p:cNvPr id="1785" name="Google Shape;1785;p6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6" name="Google Shape;1786;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2"/>
        <p:cNvGrpSpPr/>
        <p:nvPr/>
      </p:nvGrpSpPr>
      <p:grpSpPr>
        <a:xfrm>
          <a:off x="0" y="0"/>
          <a:ext cx="0" cy="0"/>
          <a:chOff x="0" y="0"/>
          <a:chExt cx="0" cy="0"/>
        </a:xfrm>
      </p:grpSpPr>
      <p:sp>
        <p:nvSpPr>
          <p:cNvPr id="1803" name="Google Shape;1803;p6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4" name="Google Shape;1804;p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4"/>
        <p:cNvGrpSpPr/>
        <p:nvPr/>
      </p:nvGrpSpPr>
      <p:grpSpPr>
        <a:xfrm>
          <a:off x="0" y="0"/>
          <a:ext cx="0" cy="0"/>
          <a:chOff x="0" y="0"/>
          <a:chExt cx="0" cy="0"/>
        </a:xfrm>
      </p:grpSpPr>
      <p:sp>
        <p:nvSpPr>
          <p:cNvPr id="1815" name="Google Shape;1815;p6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6" name="Google Shape;1816;p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6"/>
        <p:cNvGrpSpPr/>
        <p:nvPr/>
      </p:nvGrpSpPr>
      <p:grpSpPr>
        <a:xfrm>
          <a:off x="0" y="0"/>
          <a:ext cx="0" cy="0"/>
          <a:chOff x="0" y="0"/>
          <a:chExt cx="0" cy="0"/>
        </a:xfrm>
      </p:grpSpPr>
      <p:sp>
        <p:nvSpPr>
          <p:cNvPr id="1827" name="Google Shape;1827;p6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8" name="Google Shape;1828;p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2"/>
        <p:cNvGrpSpPr/>
        <p:nvPr/>
      </p:nvGrpSpPr>
      <p:grpSpPr>
        <a:xfrm>
          <a:off x="0" y="0"/>
          <a:ext cx="0" cy="0"/>
          <a:chOff x="0" y="0"/>
          <a:chExt cx="0" cy="0"/>
        </a:xfrm>
      </p:grpSpPr>
      <p:sp>
        <p:nvSpPr>
          <p:cNvPr id="1843" name="Google Shape;1843;p6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4" name="Google Shape;1844;p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1"/>
        <p:cNvGrpSpPr/>
        <p:nvPr/>
      </p:nvGrpSpPr>
      <p:grpSpPr>
        <a:xfrm>
          <a:off x="0" y="0"/>
          <a:ext cx="0" cy="0"/>
          <a:chOff x="0" y="0"/>
          <a:chExt cx="0" cy="0"/>
        </a:xfrm>
      </p:grpSpPr>
      <p:sp>
        <p:nvSpPr>
          <p:cNvPr id="1862" name="Google Shape;1862;p6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3" name="Google Shape;1863;p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3"/>
        <p:cNvGrpSpPr/>
        <p:nvPr/>
      </p:nvGrpSpPr>
      <p:grpSpPr>
        <a:xfrm>
          <a:off x="0" y="0"/>
          <a:ext cx="0" cy="0"/>
          <a:chOff x="0" y="0"/>
          <a:chExt cx="0" cy="0"/>
        </a:xfrm>
      </p:grpSpPr>
      <p:sp>
        <p:nvSpPr>
          <p:cNvPr id="1884" name="Google Shape;1884;p6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5" name="Google Shape;1885;p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0"/>
        <p:cNvGrpSpPr/>
        <p:nvPr/>
      </p:nvGrpSpPr>
      <p:grpSpPr>
        <a:xfrm>
          <a:off x="0" y="0"/>
          <a:ext cx="0" cy="0"/>
          <a:chOff x="0" y="0"/>
          <a:chExt cx="0" cy="0"/>
        </a:xfrm>
      </p:grpSpPr>
      <p:sp>
        <p:nvSpPr>
          <p:cNvPr id="1901" name="Google Shape;1901;p6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2" name="Google Shape;1902;p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8"/>
        <p:cNvGrpSpPr/>
        <p:nvPr/>
      </p:nvGrpSpPr>
      <p:grpSpPr>
        <a:xfrm>
          <a:off x="0" y="0"/>
          <a:ext cx="0" cy="0"/>
          <a:chOff x="0" y="0"/>
          <a:chExt cx="0" cy="0"/>
        </a:xfrm>
      </p:grpSpPr>
      <p:sp>
        <p:nvSpPr>
          <p:cNvPr id="1919" name="Google Shape;1919;p7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0" name="Google Shape;1920;p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8"/>
        <p:cNvGrpSpPr/>
        <p:nvPr/>
      </p:nvGrpSpPr>
      <p:grpSpPr>
        <a:xfrm>
          <a:off x="0" y="0"/>
          <a:ext cx="0" cy="0"/>
          <a:chOff x="0" y="0"/>
          <a:chExt cx="0" cy="0"/>
        </a:xfrm>
      </p:grpSpPr>
      <p:sp>
        <p:nvSpPr>
          <p:cNvPr id="1939" name="Google Shape;1939;p7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0" name="Google Shape;1940;p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2"/>
        <p:cNvGrpSpPr/>
        <p:nvPr/>
      </p:nvGrpSpPr>
      <p:grpSpPr>
        <a:xfrm>
          <a:off x="0" y="0"/>
          <a:ext cx="0" cy="0"/>
          <a:chOff x="0" y="0"/>
          <a:chExt cx="0" cy="0"/>
        </a:xfrm>
      </p:grpSpPr>
      <p:sp>
        <p:nvSpPr>
          <p:cNvPr id="1953" name="Google Shape;1953;p7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4" name="Google Shape;1954;p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9"/>
        <p:cNvGrpSpPr/>
        <p:nvPr/>
      </p:nvGrpSpPr>
      <p:grpSpPr>
        <a:xfrm>
          <a:off x="0" y="0"/>
          <a:ext cx="0" cy="0"/>
          <a:chOff x="0" y="0"/>
          <a:chExt cx="0" cy="0"/>
        </a:xfrm>
      </p:grpSpPr>
      <p:sp>
        <p:nvSpPr>
          <p:cNvPr id="1970" name="Google Shape;1970;p7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1" name="Google Shape;1971;p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7"/>
        <p:cNvGrpSpPr/>
        <p:nvPr/>
      </p:nvGrpSpPr>
      <p:grpSpPr>
        <a:xfrm>
          <a:off x="0" y="0"/>
          <a:ext cx="0" cy="0"/>
          <a:chOff x="0" y="0"/>
          <a:chExt cx="0" cy="0"/>
        </a:xfrm>
      </p:grpSpPr>
      <p:sp>
        <p:nvSpPr>
          <p:cNvPr id="1988" name="Google Shape;1988;p7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9" name="Google Shape;1989;p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5"/>
        <p:cNvGrpSpPr/>
        <p:nvPr/>
      </p:nvGrpSpPr>
      <p:grpSpPr>
        <a:xfrm>
          <a:off x="0" y="0"/>
          <a:ext cx="0" cy="0"/>
          <a:chOff x="0" y="0"/>
          <a:chExt cx="0" cy="0"/>
        </a:xfrm>
      </p:grpSpPr>
      <p:sp>
        <p:nvSpPr>
          <p:cNvPr id="2006" name="Google Shape;2006;p7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7" name="Google Shape;2007;p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3"/>
        <p:cNvGrpSpPr/>
        <p:nvPr/>
      </p:nvGrpSpPr>
      <p:grpSpPr>
        <a:xfrm>
          <a:off x="0" y="0"/>
          <a:ext cx="0" cy="0"/>
          <a:chOff x="0" y="0"/>
          <a:chExt cx="0" cy="0"/>
        </a:xfrm>
      </p:grpSpPr>
      <p:sp>
        <p:nvSpPr>
          <p:cNvPr id="2024" name="Google Shape;2024;p7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5" name="Google Shape;2025;p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3"/>
        <p:cNvGrpSpPr/>
        <p:nvPr/>
      </p:nvGrpSpPr>
      <p:grpSpPr>
        <a:xfrm>
          <a:off x="0" y="0"/>
          <a:ext cx="0" cy="0"/>
          <a:chOff x="0" y="0"/>
          <a:chExt cx="0" cy="0"/>
        </a:xfrm>
      </p:grpSpPr>
      <p:sp>
        <p:nvSpPr>
          <p:cNvPr id="2044" name="Google Shape;2044;p7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5" name="Google Shape;2045;p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p7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6" name="Google Shape;2066;p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mp; Bullets" type="tx">
  <p:cSld name="TITLE_AND_BODY">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952500" y="444500"/>
            <a:ext cx="11099800" cy="2159000"/>
          </a:xfrm>
          <a:prstGeom prst="rect">
            <a:avLst/>
          </a:prstGeom>
          <a:noFill/>
          <a:ln>
            <a:noFill/>
          </a:ln>
        </p:spPr>
        <p:txBody>
          <a:bodyPr spcFirstLastPara="1" wrap="square" lIns="50800" tIns="50800" rIns="50800" bIns="50800" anchor="ctr" anchorCtr="0">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1" name="Google Shape;11;p2"/>
          <p:cNvSpPr txBox="1">
            <a:spLocks noGrp="1"/>
          </p:cNvSpPr>
          <p:nvPr>
            <p:ph type="body" idx="1"/>
          </p:nvPr>
        </p:nvSpPr>
        <p:spPr>
          <a:xfrm>
            <a:off x="952500" y="2603500"/>
            <a:ext cx="11099800" cy="6286500"/>
          </a:xfrm>
          <a:prstGeom prst="rect">
            <a:avLst/>
          </a:prstGeom>
          <a:noFill/>
          <a:ln>
            <a:noFill/>
          </a:ln>
        </p:spPr>
        <p:txBody>
          <a:bodyPr spcFirstLastPara="1" wrap="square" lIns="50800" tIns="50800" rIns="50800" bIns="50800" anchor="ctr" anchorCtr="0">
            <a:noAutofit/>
          </a:bodyPr>
          <a:lstStyle>
            <a:lvl1pPr marL="457200" lvl="0" indent="-314325" algn="l">
              <a:lnSpc>
                <a:spcPct val="100000"/>
              </a:lnSpc>
              <a:spcBef>
                <a:spcPts val="4200"/>
              </a:spcBef>
              <a:spcAft>
                <a:spcPts val="0"/>
              </a:spcAft>
              <a:buClr>
                <a:srgbClr val="000000"/>
              </a:buClr>
              <a:buSzPts val="1350"/>
              <a:buChar char="•"/>
              <a:defRPr/>
            </a:lvl1pPr>
            <a:lvl2pPr marL="914400" lvl="1" indent="-314325" algn="l">
              <a:lnSpc>
                <a:spcPct val="100000"/>
              </a:lnSpc>
              <a:spcBef>
                <a:spcPts val="4200"/>
              </a:spcBef>
              <a:spcAft>
                <a:spcPts val="0"/>
              </a:spcAft>
              <a:buClr>
                <a:srgbClr val="000000"/>
              </a:buClr>
              <a:buSzPts val="1350"/>
              <a:buChar char="•"/>
              <a:defRPr/>
            </a:lvl2pPr>
            <a:lvl3pPr marL="1371600" lvl="2" indent="-314325" algn="l">
              <a:lnSpc>
                <a:spcPct val="100000"/>
              </a:lnSpc>
              <a:spcBef>
                <a:spcPts val="4200"/>
              </a:spcBef>
              <a:spcAft>
                <a:spcPts val="0"/>
              </a:spcAft>
              <a:buClr>
                <a:srgbClr val="000000"/>
              </a:buClr>
              <a:buSzPts val="1350"/>
              <a:buChar char="•"/>
              <a:defRPr/>
            </a:lvl3pPr>
            <a:lvl4pPr marL="1828800" lvl="3" indent="-314325" algn="l">
              <a:lnSpc>
                <a:spcPct val="100000"/>
              </a:lnSpc>
              <a:spcBef>
                <a:spcPts val="4200"/>
              </a:spcBef>
              <a:spcAft>
                <a:spcPts val="0"/>
              </a:spcAft>
              <a:buClr>
                <a:srgbClr val="000000"/>
              </a:buClr>
              <a:buSzPts val="1350"/>
              <a:buChar char="•"/>
              <a:defRPr/>
            </a:lvl4pPr>
            <a:lvl5pPr marL="2286000" lvl="4" indent="-314325" algn="l">
              <a:lnSpc>
                <a:spcPct val="100000"/>
              </a:lnSpc>
              <a:spcBef>
                <a:spcPts val="4200"/>
              </a:spcBef>
              <a:spcAft>
                <a:spcPts val="0"/>
              </a:spcAft>
              <a:buClr>
                <a:srgbClr val="000000"/>
              </a:buClr>
              <a:buSzPts val="1350"/>
              <a:buChar char="•"/>
              <a:defRPr/>
            </a:lvl5pPr>
            <a:lvl6pPr marL="2743200" lvl="5" indent="-314325" algn="l">
              <a:lnSpc>
                <a:spcPct val="100000"/>
              </a:lnSpc>
              <a:spcBef>
                <a:spcPts val="4200"/>
              </a:spcBef>
              <a:spcAft>
                <a:spcPts val="0"/>
              </a:spcAft>
              <a:buClr>
                <a:srgbClr val="000000"/>
              </a:buClr>
              <a:buSzPts val="1350"/>
              <a:buChar char="•"/>
              <a:defRPr/>
            </a:lvl6pPr>
            <a:lvl7pPr marL="3200400" lvl="6" indent="-314325" algn="l">
              <a:lnSpc>
                <a:spcPct val="100000"/>
              </a:lnSpc>
              <a:spcBef>
                <a:spcPts val="4200"/>
              </a:spcBef>
              <a:spcAft>
                <a:spcPts val="0"/>
              </a:spcAft>
              <a:buClr>
                <a:srgbClr val="000000"/>
              </a:buClr>
              <a:buSzPts val="1350"/>
              <a:buChar char="•"/>
              <a:defRPr/>
            </a:lvl7pPr>
            <a:lvl8pPr marL="3657600" lvl="7" indent="-314325" algn="l">
              <a:lnSpc>
                <a:spcPct val="100000"/>
              </a:lnSpc>
              <a:spcBef>
                <a:spcPts val="4200"/>
              </a:spcBef>
              <a:spcAft>
                <a:spcPts val="0"/>
              </a:spcAft>
              <a:buClr>
                <a:srgbClr val="000000"/>
              </a:buClr>
              <a:buSzPts val="1350"/>
              <a:buChar char="•"/>
              <a:defRPr/>
            </a:lvl8pPr>
            <a:lvl9pPr marL="4114800" lvl="8" indent="-314325" algn="l">
              <a:lnSpc>
                <a:spcPct val="100000"/>
              </a:lnSpc>
              <a:spcBef>
                <a:spcPts val="4200"/>
              </a:spcBef>
              <a:spcAft>
                <a:spcPts val="0"/>
              </a:spcAft>
              <a:buClr>
                <a:srgbClr val="000000"/>
              </a:buClr>
              <a:buSzPts val="1350"/>
              <a:buChar char="•"/>
              <a:defRPr/>
            </a:lvl9pPr>
          </a:lstStyle>
          <a:p>
            <a:endParaRPr/>
          </a:p>
        </p:txBody>
      </p:sp>
      <p:sp>
        <p:nvSpPr>
          <p:cNvPr id="12" name="Google Shape;12;p2"/>
          <p:cNvSpPr txBox="1">
            <a:spLocks noGrp="1"/>
          </p:cNvSpPr>
          <p:nvPr>
            <p:ph type="sldNum" idx="12"/>
          </p:nvPr>
        </p:nvSpPr>
        <p:spPr>
          <a:xfrm>
            <a:off x="6311798" y="9251950"/>
            <a:ext cx="368504" cy="381000"/>
          </a:xfrm>
          <a:prstGeom prst="rect">
            <a:avLst/>
          </a:prstGeom>
          <a:noFill/>
          <a:ln>
            <a:noFill/>
          </a:ln>
        </p:spPr>
        <p:txBody>
          <a:bodyPr spcFirstLastPara="1" wrap="square" lIns="50800" tIns="50800" rIns="50800" bIns="50800" anchor="t" anchorCtr="0">
            <a:noAutofit/>
          </a:bodyPr>
          <a:lstStyle>
            <a:lvl1pPr marL="0" lvl="0" indent="0" algn="ctr">
              <a:lnSpc>
                <a:spcPct val="100000"/>
              </a:lnSpc>
              <a:spcBef>
                <a:spcPts val="0"/>
              </a:spcBef>
              <a:spcAft>
                <a:spcPts val="0"/>
              </a:spcAft>
              <a:buClr>
                <a:srgbClr val="000000"/>
              </a:buClr>
              <a:buSzPts val="1800"/>
              <a:buFont typeface="Helvetica Neue Light"/>
              <a:buNone/>
              <a:defRPr sz="1800"/>
            </a:lvl1pPr>
            <a:lvl2pPr marL="0" lvl="1" indent="0" algn="ctr">
              <a:lnSpc>
                <a:spcPct val="100000"/>
              </a:lnSpc>
              <a:spcBef>
                <a:spcPts val="0"/>
              </a:spcBef>
              <a:spcAft>
                <a:spcPts val="0"/>
              </a:spcAft>
              <a:buClr>
                <a:srgbClr val="000000"/>
              </a:buClr>
              <a:buSzPts val="1800"/>
              <a:buFont typeface="Helvetica Neue Light"/>
              <a:buNone/>
              <a:defRPr sz="1800"/>
            </a:lvl2pPr>
            <a:lvl3pPr marL="0" lvl="2" indent="0" algn="ctr">
              <a:lnSpc>
                <a:spcPct val="100000"/>
              </a:lnSpc>
              <a:spcBef>
                <a:spcPts val="0"/>
              </a:spcBef>
              <a:spcAft>
                <a:spcPts val="0"/>
              </a:spcAft>
              <a:buClr>
                <a:srgbClr val="000000"/>
              </a:buClr>
              <a:buSzPts val="1800"/>
              <a:buFont typeface="Helvetica Neue Light"/>
              <a:buNone/>
              <a:defRPr sz="1800"/>
            </a:lvl3pPr>
            <a:lvl4pPr marL="0" lvl="3" indent="0" algn="ctr">
              <a:lnSpc>
                <a:spcPct val="100000"/>
              </a:lnSpc>
              <a:spcBef>
                <a:spcPts val="0"/>
              </a:spcBef>
              <a:spcAft>
                <a:spcPts val="0"/>
              </a:spcAft>
              <a:buClr>
                <a:srgbClr val="000000"/>
              </a:buClr>
              <a:buSzPts val="1800"/>
              <a:buFont typeface="Helvetica Neue Light"/>
              <a:buNone/>
              <a:defRPr sz="1800"/>
            </a:lvl4pPr>
            <a:lvl5pPr marL="0" lvl="4" indent="0" algn="ctr">
              <a:lnSpc>
                <a:spcPct val="100000"/>
              </a:lnSpc>
              <a:spcBef>
                <a:spcPts val="0"/>
              </a:spcBef>
              <a:spcAft>
                <a:spcPts val="0"/>
              </a:spcAft>
              <a:buClr>
                <a:srgbClr val="000000"/>
              </a:buClr>
              <a:buSzPts val="1800"/>
              <a:buFont typeface="Helvetica Neue Light"/>
              <a:buNone/>
              <a:defRPr sz="1800"/>
            </a:lvl5pPr>
            <a:lvl6pPr marL="0" lvl="5" indent="0" algn="ctr">
              <a:lnSpc>
                <a:spcPct val="100000"/>
              </a:lnSpc>
              <a:spcBef>
                <a:spcPts val="0"/>
              </a:spcBef>
              <a:spcAft>
                <a:spcPts val="0"/>
              </a:spcAft>
              <a:buClr>
                <a:srgbClr val="000000"/>
              </a:buClr>
              <a:buSzPts val="1800"/>
              <a:buFont typeface="Helvetica Neue Light"/>
              <a:buNone/>
              <a:defRPr sz="1800"/>
            </a:lvl6pPr>
            <a:lvl7pPr marL="0" lvl="6" indent="0" algn="ctr">
              <a:lnSpc>
                <a:spcPct val="100000"/>
              </a:lnSpc>
              <a:spcBef>
                <a:spcPts val="0"/>
              </a:spcBef>
              <a:spcAft>
                <a:spcPts val="0"/>
              </a:spcAft>
              <a:buClr>
                <a:srgbClr val="000000"/>
              </a:buClr>
              <a:buSzPts val="1800"/>
              <a:buFont typeface="Helvetica Neue Light"/>
              <a:buNone/>
              <a:defRPr sz="1800"/>
            </a:lvl7pPr>
            <a:lvl8pPr marL="0" lvl="7" indent="0" algn="ctr">
              <a:lnSpc>
                <a:spcPct val="100000"/>
              </a:lnSpc>
              <a:spcBef>
                <a:spcPts val="0"/>
              </a:spcBef>
              <a:spcAft>
                <a:spcPts val="0"/>
              </a:spcAft>
              <a:buClr>
                <a:srgbClr val="000000"/>
              </a:buClr>
              <a:buSzPts val="1800"/>
              <a:buFont typeface="Helvetica Neue Light"/>
              <a:buNone/>
              <a:defRPr sz="1800"/>
            </a:lvl8pPr>
            <a:lvl9pPr marL="0" lvl="8" indent="0" algn="ctr">
              <a:lnSpc>
                <a:spcPct val="100000"/>
              </a:lnSpc>
              <a:spcBef>
                <a:spcPts val="0"/>
              </a:spcBef>
              <a:spcAft>
                <a:spcPts val="0"/>
              </a:spcAft>
              <a:buClr>
                <a:srgbClr val="000000"/>
              </a:buClr>
              <a:buSzPts val="1800"/>
              <a:buFont typeface="Helvetica Neue Light"/>
              <a:buNone/>
              <a:defRPr sz="18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hoto - 3 Up">
  <p:cSld name="Photo - 3 Up">
    <p:spTree>
      <p:nvGrpSpPr>
        <p:cNvPr id="1" name="Shape 45"/>
        <p:cNvGrpSpPr/>
        <p:nvPr/>
      </p:nvGrpSpPr>
      <p:grpSpPr>
        <a:xfrm>
          <a:off x="0" y="0"/>
          <a:ext cx="0" cy="0"/>
          <a:chOff x="0" y="0"/>
          <a:chExt cx="0" cy="0"/>
        </a:xfrm>
      </p:grpSpPr>
      <p:sp>
        <p:nvSpPr>
          <p:cNvPr id="46" name="Google Shape;46;p11"/>
          <p:cNvSpPr>
            <a:spLocks noGrp="1"/>
          </p:cNvSpPr>
          <p:nvPr>
            <p:ph type="pic" idx="2"/>
          </p:nvPr>
        </p:nvSpPr>
        <p:spPr>
          <a:xfrm>
            <a:off x="6718300" y="5092700"/>
            <a:ext cx="5334000" cy="3771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1pPr>
            <a:lvl2pPr marR="0" lvl="1"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2pPr>
            <a:lvl3pPr marR="0" lvl="2"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3pPr>
            <a:lvl4pPr marR="0" lvl="3"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4pPr>
            <a:lvl5pPr marR="0" lvl="4"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5pPr>
            <a:lvl6pPr marR="0" lvl="5"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47" name="Google Shape;47;p11"/>
          <p:cNvSpPr>
            <a:spLocks noGrp="1"/>
          </p:cNvSpPr>
          <p:nvPr>
            <p:ph type="pic" idx="3"/>
          </p:nvPr>
        </p:nvSpPr>
        <p:spPr>
          <a:xfrm>
            <a:off x="6724518" y="889000"/>
            <a:ext cx="5334001" cy="3771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1pPr>
            <a:lvl2pPr marR="0" lvl="1"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2pPr>
            <a:lvl3pPr marR="0" lvl="2"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3pPr>
            <a:lvl4pPr marR="0" lvl="3"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4pPr>
            <a:lvl5pPr marR="0" lvl="4"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5pPr>
            <a:lvl6pPr marR="0" lvl="5"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48" name="Google Shape;48;p11"/>
          <p:cNvSpPr>
            <a:spLocks noGrp="1"/>
          </p:cNvSpPr>
          <p:nvPr>
            <p:ph type="pic" idx="4"/>
          </p:nvPr>
        </p:nvSpPr>
        <p:spPr>
          <a:xfrm>
            <a:off x="952500" y="889000"/>
            <a:ext cx="5334000" cy="79756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1pPr>
            <a:lvl2pPr marR="0" lvl="1"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2pPr>
            <a:lvl3pPr marR="0" lvl="2"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3pPr>
            <a:lvl4pPr marR="0" lvl="3"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4pPr>
            <a:lvl5pPr marR="0" lvl="4"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5pPr>
            <a:lvl6pPr marR="0" lvl="5"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49" name="Google Shape;49;p11"/>
          <p:cNvSpPr txBox="1">
            <a:spLocks noGrp="1"/>
          </p:cNvSpPr>
          <p:nvPr>
            <p:ph type="sldNum" idx="12"/>
          </p:nvPr>
        </p:nvSpPr>
        <p:spPr>
          <a:xfrm>
            <a:off x="6311798" y="9251950"/>
            <a:ext cx="368504" cy="381000"/>
          </a:xfrm>
          <a:prstGeom prst="rect">
            <a:avLst/>
          </a:prstGeom>
          <a:noFill/>
          <a:ln>
            <a:noFill/>
          </a:ln>
        </p:spPr>
        <p:txBody>
          <a:bodyPr spcFirstLastPara="1" wrap="square" lIns="50800" tIns="50800" rIns="50800" bIns="50800" anchor="t" anchorCtr="0">
            <a:noAutofit/>
          </a:bodyPr>
          <a:lstStyle>
            <a:lvl1pPr marL="0" lvl="0" indent="0" algn="ctr">
              <a:lnSpc>
                <a:spcPct val="100000"/>
              </a:lnSpc>
              <a:spcBef>
                <a:spcPts val="0"/>
              </a:spcBef>
              <a:spcAft>
                <a:spcPts val="0"/>
              </a:spcAft>
              <a:buClr>
                <a:srgbClr val="000000"/>
              </a:buClr>
              <a:buSzPts val="1800"/>
              <a:buFont typeface="Helvetica Neue Light"/>
              <a:buNone/>
              <a:defRPr sz="1800"/>
            </a:lvl1pPr>
            <a:lvl2pPr marL="0" lvl="1" indent="0" algn="ctr">
              <a:lnSpc>
                <a:spcPct val="100000"/>
              </a:lnSpc>
              <a:spcBef>
                <a:spcPts val="0"/>
              </a:spcBef>
              <a:spcAft>
                <a:spcPts val="0"/>
              </a:spcAft>
              <a:buClr>
                <a:srgbClr val="000000"/>
              </a:buClr>
              <a:buSzPts val="1800"/>
              <a:buFont typeface="Helvetica Neue Light"/>
              <a:buNone/>
              <a:defRPr sz="1800"/>
            </a:lvl2pPr>
            <a:lvl3pPr marL="0" lvl="2" indent="0" algn="ctr">
              <a:lnSpc>
                <a:spcPct val="100000"/>
              </a:lnSpc>
              <a:spcBef>
                <a:spcPts val="0"/>
              </a:spcBef>
              <a:spcAft>
                <a:spcPts val="0"/>
              </a:spcAft>
              <a:buClr>
                <a:srgbClr val="000000"/>
              </a:buClr>
              <a:buSzPts val="1800"/>
              <a:buFont typeface="Helvetica Neue Light"/>
              <a:buNone/>
              <a:defRPr sz="1800"/>
            </a:lvl3pPr>
            <a:lvl4pPr marL="0" lvl="3" indent="0" algn="ctr">
              <a:lnSpc>
                <a:spcPct val="100000"/>
              </a:lnSpc>
              <a:spcBef>
                <a:spcPts val="0"/>
              </a:spcBef>
              <a:spcAft>
                <a:spcPts val="0"/>
              </a:spcAft>
              <a:buClr>
                <a:srgbClr val="000000"/>
              </a:buClr>
              <a:buSzPts val="1800"/>
              <a:buFont typeface="Helvetica Neue Light"/>
              <a:buNone/>
              <a:defRPr sz="1800"/>
            </a:lvl4pPr>
            <a:lvl5pPr marL="0" lvl="4" indent="0" algn="ctr">
              <a:lnSpc>
                <a:spcPct val="100000"/>
              </a:lnSpc>
              <a:spcBef>
                <a:spcPts val="0"/>
              </a:spcBef>
              <a:spcAft>
                <a:spcPts val="0"/>
              </a:spcAft>
              <a:buClr>
                <a:srgbClr val="000000"/>
              </a:buClr>
              <a:buSzPts val="1800"/>
              <a:buFont typeface="Helvetica Neue Light"/>
              <a:buNone/>
              <a:defRPr sz="1800"/>
            </a:lvl5pPr>
            <a:lvl6pPr marL="0" lvl="5" indent="0" algn="ctr">
              <a:lnSpc>
                <a:spcPct val="100000"/>
              </a:lnSpc>
              <a:spcBef>
                <a:spcPts val="0"/>
              </a:spcBef>
              <a:spcAft>
                <a:spcPts val="0"/>
              </a:spcAft>
              <a:buClr>
                <a:srgbClr val="000000"/>
              </a:buClr>
              <a:buSzPts val="1800"/>
              <a:buFont typeface="Helvetica Neue Light"/>
              <a:buNone/>
              <a:defRPr sz="1800"/>
            </a:lvl6pPr>
            <a:lvl7pPr marL="0" lvl="6" indent="0" algn="ctr">
              <a:lnSpc>
                <a:spcPct val="100000"/>
              </a:lnSpc>
              <a:spcBef>
                <a:spcPts val="0"/>
              </a:spcBef>
              <a:spcAft>
                <a:spcPts val="0"/>
              </a:spcAft>
              <a:buClr>
                <a:srgbClr val="000000"/>
              </a:buClr>
              <a:buSzPts val="1800"/>
              <a:buFont typeface="Helvetica Neue Light"/>
              <a:buNone/>
              <a:defRPr sz="1800"/>
            </a:lvl7pPr>
            <a:lvl8pPr marL="0" lvl="7" indent="0" algn="ctr">
              <a:lnSpc>
                <a:spcPct val="100000"/>
              </a:lnSpc>
              <a:spcBef>
                <a:spcPts val="0"/>
              </a:spcBef>
              <a:spcAft>
                <a:spcPts val="0"/>
              </a:spcAft>
              <a:buClr>
                <a:srgbClr val="000000"/>
              </a:buClr>
              <a:buSzPts val="1800"/>
              <a:buFont typeface="Helvetica Neue Light"/>
              <a:buNone/>
              <a:defRPr sz="1800"/>
            </a:lvl8pPr>
            <a:lvl9pPr marL="0" lvl="8" indent="0" algn="ctr">
              <a:lnSpc>
                <a:spcPct val="100000"/>
              </a:lnSpc>
              <a:spcBef>
                <a:spcPts val="0"/>
              </a:spcBef>
              <a:spcAft>
                <a:spcPts val="0"/>
              </a:spcAft>
              <a:buClr>
                <a:srgbClr val="000000"/>
              </a:buClr>
              <a:buSzPts val="1800"/>
              <a:buFont typeface="Helvetica Neue Light"/>
              <a:buNone/>
              <a:defRPr sz="18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0"/>
        <p:cNvGrpSpPr/>
        <p:nvPr/>
      </p:nvGrpSpPr>
      <p:grpSpPr>
        <a:xfrm>
          <a:off x="0" y="0"/>
          <a:ext cx="0" cy="0"/>
          <a:chOff x="0" y="0"/>
          <a:chExt cx="0" cy="0"/>
        </a:xfrm>
      </p:grpSpPr>
      <p:sp>
        <p:nvSpPr>
          <p:cNvPr id="51" name="Google Shape;51;p12"/>
          <p:cNvSpPr txBox="1">
            <a:spLocks noGrp="1"/>
          </p:cNvSpPr>
          <p:nvPr>
            <p:ph type="body" idx="1"/>
          </p:nvPr>
        </p:nvSpPr>
        <p:spPr>
          <a:xfrm>
            <a:off x="1270000" y="6362700"/>
            <a:ext cx="10464800" cy="469900"/>
          </a:xfrm>
          <a:prstGeom prst="rect">
            <a:avLst/>
          </a:prstGeom>
          <a:noFill/>
          <a:ln>
            <a:noFill/>
          </a:ln>
        </p:spPr>
        <p:txBody>
          <a:bodyPr spcFirstLastPara="1" wrap="square" lIns="50800" tIns="50800" rIns="50800" bIns="50800" anchor="t" anchorCtr="0">
            <a:noAutofit/>
          </a:bodyPr>
          <a:lstStyle>
            <a:lvl1pPr marL="457200" lvl="0" indent="-228600" algn="ctr">
              <a:lnSpc>
                <a:spcPct val="100000"/>
              </a:lnSpc>
              <a:spcBef>
                <a:spcPts val="0"/>
              </a:spcBef>
              <a:spcAft>
                <a:spcPts val="0"/>
              </a:spcAft>
              <a:buClr>
                <a:srgbClr val="000000"/>
              </a:buClr>
              <a:buSzPts val="2400"/>
              <a:buFont typeface="Helvetica Neue Light"/>
              <a:buNone/>
              <a:defRPr sz="2400"/>
            </a:lvl1pPr>
            <a:lvl2pPr marL="914400" lvl="1" indent="-314325" algn="l">
              <a:lnSpc>
                <a:spcPct val="100000"/>
              </a:lnSpc>
              <a:spcBef>
                <a:spcPts val="4200"/>
              </a:spcBef>
              <a:spcAft>
                <a:spcPts val="0"/>
              </a:spcAft>
              <a:buClr>
                <a:srgbClr val="000000"/>
              </a:buClr>
              <a:buSzPts val="1350"/>
              <a:buChar char="•"/>
              <a:defRPr/>
            </a:lvl2pPr>
            <a:lvl3pPr marL="1371600" lvl="2" indent="-314325" algn="l">
              <a:lnSpc>
                <a:spcPct val="100000"/>
              </a:lnSpc>
              <a:spcBef>
                <a:spcPts val="4200"/>
              </a:spcBef>
              <a:spcAft>
                <a:spcPts val="0"/>
              </a:spcAft>
              <a:buClr>
                <a:srgbClr val="000000"/>
              </a:buClr>
              <a:buSzPts val="1350"/>
              <a:buChar char="•"/>
              <a:defRPr/>
            </a:lvl3pPr>
            <a:lvl4pPr marL="1828800" lvl="3" indent="-314325" algn="l">
              <a:lnSpc>
                <a:spcPct val="100000"/>
              </a:lnSpc>
              <a:spcBef>
                <a:spcPts val="4200"/>
              </a:spcBef>
              <a:spcAft>
                <a:spcPts val="0"/>
              </a:spcAft>
              <a:buClr>
                <a:srgbClr val="000000"/>
              </a:buClr>
              <a:buSzPts val="1350"/>
              <a:buChar char="•"/>
              <a:defRPr/>
            </a:lvl4pPr>
            <a:lvl5pPr marL="2286000" lvl="4" indent="-314325" algn="l">
              <a:lnSpc>
                <a:spcPct val="100000"/>
              </a:lnSpc>
              <a:spcBef>
                <a:spcPts val="4200"/>
              </a:spcBef>
              <a:spcAft>
                <a:spcPts val="0"/>
              </a:spcAft>
              <a:buClr>
                <a:srgbClr val="000000"/>
              </a:buClr>
              <a:buSzPts val="1350"/>
              <a:buChar char="•"/>
              <a:defRPr/>
            </a:lvl5pPr>
            <a:lvl6pPr marL="2743200" lvl="5" indent="-314325" algn="l">
              <a:lnSpc>
                <a:spcPct val="100000"/>
              </a:lnSpc>
              <a:spcBef>
                <a:spcPts val="4200"/>
              </a:spcBef>
              <a:spcAft>
                <a:spcPts val="0"/>
              </a:spcAft>
              <a:buClr>
                <a:srgbClr val="000000"/>
              </a:buClr>
              <a:buSzPts val="1350"/>
              <a:buChar char="•"/>
              <a:defRPr/>
            </a:lvl6pPr>
            <a:lvl7pPr marL="3200400" lvl="6" indent="-314325" algn="l">
              <a:lnSpc>
                <a:spcPct val="100000"/>
              </a:lnSpc>
              <a:spcBef>
                <a:spcPts val="4200"/>
              </a:spcBef>
              <a:spcAft>
                <a:spcPts val="0"/>
              </a:spcAft>
              <a:buClr>
                <a:srgbClr val="000000"/>
              </a:buClr>
              <a:buSzPts val="1350"/>
              <a:buChar char="•"/>
              <a:defRPr/>
            </a:lvl7pPr>
            <a:lvl8pPr marL="3657600" lvl="7" indent="-314325" algn="l">
              <a:lnSpc>
                <a:spcPct val="100000"/>
              </a:lnSpc>
              <a:spcBef>
                <a:spcPts val="4200"/>
              </a:spcBef>
              <a:spcAft>
                <a:spcPts val="0"/>
              </a:spcAft>
              <a:buClr>
                <a:srgbClr val="000000"/>
              </a:buClr>
              <a:buSzPts val="1350"/>
              <a:buChar char="•"/>
              <a:defRPr/>
            </a:lvl8pPr>
            <a:lvl9pPr marL="4114800" lvl="8" indent="-314325" algn="l">
              <a:lnSpc>
                <a:spcPct val="100000"/>
              </a:lnSpc>
              <a:spcBef>
                <a:spcPts val="4200"/>
              </a:spcBef>
              <a:spcAft>
                <a:spcPts val="0"/>
              </a:spcAft>
              <a:buClr>
                <a:srgbClr val="000000"/>
              </a:buClr>
              <a:buSzPts val="1350"/>
              <a:buChar char="•"/>
              <a:defRPr/>
            </a:lvl9pPr>
          </a:lstStyle>
          <a:p>
            <a:endParaRPr/>
          </a:p>
        </p:txBody>
      </p:sp>
      <p:sp>
        <p:nvSpPr>
          <p:cNvPr id="52" name="Google Shape;52;p12"/>
          <p:cNvSpPr txBox="1">
            <a:spLocks noGrp="1"/>
          </p:cNvSpPr>
          <p:nvPr>
            <p:ph type="body" idx="2"/>
          </p:nvPr>
        </p:nvSpPr>
        <p:spPr>
          <a:xfrm>
            <a:off x="1270000" y="4267200"/>
            <a:ext cx="10464800" cy="685800"/>
          </a:xfrm>
          <a:prstGeom prst="rect">
            <a:avLst/>
          </a:prstGeom>
          <a:noFill/>
          <a:ln>
            <a:noFill/>
          </a:ln>
        </p:spPr>
        <p:txBody>
          <a:bodyPr spcFirstLastPara="1" wrap="square" lIns="50800" tIns="50800" rIns="50800" bIns="50800" anchor="ctr" anchorCtr="0">
            <a:noAutofit/>
          </a:bodyPr>
          <a:lstStyle>
            <a:lvl1pPr marL="457200" lvl="0" indent="-228600" algn="ctr">
              <a:lnSpc>
                <a:spcPct val="100000"/>
              </a:lnSpc>
              <a:spcBef>
                <a:spcPts val="0"/>
              </a:spcBef>
              <a:spcAft>
                <a:spcPts val="0"/>
              </a:spcAft>
              <a:buClr>
                <a:srgbClr val="000000"/>
              </a:buClr>
              <a:buSzPts val="3800"/>
              <a:buFont typeface="Helvetica Neue Light"/>
              <a:buNone/>
              <a:defRPr sz="3800"/>
            </a:lvl1pPr>
            <a:lvl2pPr marL="914400" lvl="1" indent="-314325" algn="l">
              <a:lnSpc>
                <a:spcPct val="100000"/>
              </a:lnSpc>
              <a:spcBef>
                <a:spcPts val="4200"/>
              </a:spcBef>
              <a:spcAft>
                <a:spcPts val="0"/>
              </a:spcAft>
              <a:buClr>
                <a:srgbClr val="000000"/>
              </a:buClr>
              <a:buSzPts val="1350"/>
              <a:buChar char="•"/>
              <a:defRPr/>
            </a:lvl2pPr>
            <a:lvl3pPr marL="1371600" lvl="2" indent="-314325" algn="l">
              <a:lnSpc>
                <a:spcPct val="100000"/>
              </a:lnSpc>
              <a:spcBef>
                <a:spcPts val="4200"/>
              </a:spcBef>
              <a:spcAft>
                <a:spcPts val="0"/>
              </a:spcAft>
              <a:buClr>
                <a:srgbClr val="000000"/>
              </a:buClr>
              <a:buSzPts val="1350"/>
              <a:buChar char="•"/>
              <a:defRPr/>
            </a:lvl3pPr>
            <a:lvl4pPr marL="1828800" lvl="3" indent="-314325" algn="l">
              <a:lnSpc>
                <a:spcPct val="100000"/>
              </a:lnSpc>
              <a:spcBef>
                <a:spcPts val="4200"/>
              </a:spcBef>
              <a:spcAft>
                <a:spcPts val="0"/>
              </a:spcAft>
              <a:buClr>
                <a:srgbClr val="000000"/>
              </a:buClr>
              <a:buSzPts val="1350"/>
              <a:buChar char="•"/>
              <a:defRPr/>
            </a:lvl4pPr>
            <a:lvl5pPr marL="2286000" lvl="4" indent="-314325" algn="l">
              <a:lnSpc>
                <a:spcPct val="100000"/>
              </a:lnSpc>
              <a:spcBef>
                <a:spcPts val="4200"/>
              </a:spcBef>
              <a:spcAft>
                <a:spcPts val="0"/>
              </a:spcAft>
              <a:buClr>
                <a:srgbClr val="000000"/>
              </a:buClr>
              <a:buSzPts val="1350"/>
              <a:buChar char="•"/>
              <a:defRPr/>
            </a:lvl5pPr>
            <a:lvl6pPr marL="2743200" lvl="5" indent="-314325" algn="l">
              <a:lnSpc>
                <a:spcPct val="100000"/>
              </a:lnSpc>
              <a:spcBef>
                <a:spcPts val="4200"/>
              </a:spcBef>
              <a:spcAft>
                <a:spcPts val="0"/>
              </a:spcAft>
              <a:buClr>
                <a:srgbClr val="000000"/>
              </a:buClr>
              <a:buSzPts val="1350"/>
              <a:buChar char="•"/>
              <a:defRPr/>
            </a:lvl6pPr>
            <a:lvl7pPr marL="3200400" lvl="6" indent="-314325" algn="l">
              <a:lnSpc>
                <a:spcPct val="100000"/>
              </a:lnSpc>
              <a:spcBef>
                <a:spcPts val="4200"/>
              </a:spcBef>
              <a:spcAft>
                <a:spcPts val="0"/>
              </a:spcAft>
              <a:buClr>
                <a:srgbClr val="000000"/>
              </a:buClr>
              <a:buSzPts val="1350"/>
              <a:buChar char="•"/>
              <a:defRPr/>
            </a:lvl7pPr>
            <a:lvl8pPr marL="3657600" lvl="7" indent="-314325" algn="l">
              <a:lnSpc>
                <a:spcPct val="100000"/>
              </a:lnSpc>
              <a:spcBef>
                <a:spcPts val="4200"/>
              </a:spcBef>
              <a:spcAft>
                <a:spcPts val="0"/>
              </a:spcAft>
              <a:buClr>
                <a:srgbClr val="000000"/>
              </a:buClr>
              <a:buSzPts val="1350"/>
              <a:buChar char="•"/>
              <a:defRPr/>
            </a:lvl8pPr>
            <a:lvl9pPr marL="4114800" lvl="8" indent="-314325" algn="l">
              <a:lnSpc>
                <a:spcPct val="100000"/>
              </a:lnSpc>
              <a:spcBef>
                <a:spcPts val="4200"/>
              </a:spcBef>
              <a:spcAft>
                <a:spcPts val="0"/>
              </a:spcAft>
              <a:buClr>
                <a:srgbClr val="000000"/>
              </a:buClr>
              <a:buSzPts val="1350"/>
              <a:buChar char="•"/>
              <a:defRPr/>
            </a:lvl9pPr>
          </a:lstStyle>
          <a:p>
            <a:endParaRPr/>
          </a:p>
        </p:txBody>
      </p:sp>
      <p:sp>
        <p:nvSpPr>
          <p:cNvPr id="53" name="Google Shape;53;p12"/>
          <p:cNvSpPr txBox="1">
            <a:spLocks noGrp="1"/>
          </p:cNvSpPr>
          <p:nvPr>
            <p:ph type="sldNum" idx="12"/>
          </p:nvPr>
        </p:nvSpPr>
        <p:spPr>
          <a:xfrm>
            <a:off x="6311798" y="9251950"/>
            <a:ext cx="368504" cy="381000"/>
          </a:xfrm>
          <a:prstGeom prst="rect">
            <a:avLst/>
          </a:prstGeom>
          <a:noFill/>
          <a:ln>
            <a:noFill/>
          </a:ln>
        </p:spPr>
        <p:txBody>
          <a:bodyPr spcFirstLastPara="1" wrap="square" lIns="50800" tIns="50800" rIns="50800" bIns="50800" anchor="t" anchorCtr="0">
            <a:noAutofit/>
          </a:bodyPr>
          <a:lstStyle>
            <a:lvl1pPr marL="0" lvl="0" indent="0" algn="ctr">
              <a:lnSpc>
                <a:spcPct val="100000"/>
              </a:lnSpc>
              <a:spcBef>
                <a:spcPts val="0"/>
              </a:spcBef>
              <a:spcAft>
                <a:spcPts val="0"/>
              </a:spcAft>
              <a:buClr>
                <a:srgbClr val="000000"/>
              </a:buClr>
              <a:buSzPts val="1800"/>
              <a:buFont typeface="Helvetica Neue Light"/>
              <a:buNone/>
              <a:defRPr sz="1800"/>
            </a:lvl1pPr>
            <a:lvl2pPr marL="0" lvl="1" indent="0" algn="ctr">
              <a:lnSpc>
                <a:spcPct val="100000"/>
              </a:lnSpc>
              <a:spcBef>
                <a:spcPts val="0"/>
              </a:spcBef>
              <a:spcAft>
                <a:spcPts val="0"/>
              </a:spcAft>
              <a:buClr>
                <a:srgbClr val="000000"/>
              </a:buClr>
              <a:buSzPts val="1800"/>
              <a:buFont typeface="Helvetica Neue Light"/>
              <a:buNone/>
              <a:defRPr sz="1800"/>
            </a:lvl2pPr>
            <a:lvl3pPr marL="0" lvl="2" indent="0" algn="ctr">
              <a:lnSpc>
                <a:spcPct val="100000"/>
              </a:lnSpc>
              <a:spcBef>
                <a:spcPts val="0"/>
              </a:spcBef>
              <a:spcAft>
                <a:spcPts val="0"/>
              </a:spcAft>
              <a:buClr>
                <a:srgbClr val="000000"/>
              </a:buClr>
              <a:buSzPts val="1800"/>
              <a:buFont typeface="Helvetica Neue Light"/>
              <a:buNone/>
              <a:defRPr sz="1800"/>
            </a:lvl3pPr>
            <a:lvl4pPr marL="0" lvl="3" indent="0" algn="ctr">
              <a:lnSpc>
                <a:spcPct val="100000"/>
              </a:lnSpc>
              <a:spcBef>
                <a:spcPts val="0"/>
              </a:spcBef>
              <a:spcAft>
                <a:spcPts val="0"/>
              </a:spcAft>
              <a:buClr>
                <a:srgbClr val="000000"/>
              </a:buClr>
              <a:buSzPts val="1800"/>
              <a:buFont typeface="Helvetica Neue Light"/>
              <a:buNone/>
              <a:defRPr sz="1800"/>
            </a:lvl4pPr>
            <a:lvl5pPr marL="0" lvl="4" indent="0" algn="ctr">
              <a:lnSpc>
                <a:spcPct val="100000"/>
              </a:lnSpc>
              <a:spcBef>
                <a:spcPts val="0"/>
              </a:spcBef>
              <a:spcAft>
                <a:spcPts val="0"/>
              </a:spcAft>
              <a:buClr>
                <a:srgbClr val="000000"/>
              </a:buClr>
              <a:buSzPts val="1800"/>
              <a:buFont typeface="Helvetica Neue Light"/>
              <a:buNone/>
              <a:defRPr sz="1800"/>
            </a:lvl5pPr>
            <a:lvl6pPr marL="0" lvl="5" indent="0" algn="ctr">
              <a:lnSpc>
                <a:spcPct val="100000"/>
              </a:lnSpc>
              <a:spcBef>
                <a:spcPts val="0"/>
              </a:spcBef>
              <a:spcAft>
                <a:spcPts val="0"/>
              </a:spcAft>
              <a:buClr>
                <a:srgbClr val="000000"/>
              </a:buClr>
              <a:buSzPts val="1800"/>
              <a:buFont typeface="Helvetica Neue Light"/>
              <a:buNone/>
              <a:defRPr sz="1800"/>
            </a:lvl6pPr>
            <a:lvl7pPr marL="0" lvl="6" indent="0" algn="ctr">
              <a:lnSpc>
                <a:spcPct val="100000"/>
              </a:lnSpc>
              <a:spcBef>
                <a:spcPts val="0"/>
              </a:spcBef>
              <a:spcAft>
                <a:spcPts val="0"/>
              </a:spcAft>
              <a:buClr>
                <a:srgbClr val="000000"/>
              </a:buClr>
              <a:buSzPts val="1800"/>
              <a:buFont typeface="Helvetica Neue Light"/>
              <a:buNone/>
              <a:defRPr sz="1800"/>
            </a:lvl7pPr>
            <a:lvl8pPr marL="0" lvl="7" indent="0" algn="ctr">
              <a:lnSpc>
                <a:spcPct val="100000"/>
              </a:lnSpc>
              <a:spcBef>
                <a:spcPts val="0"/>
              </a:spcBef>
              <a:spcAft>
                <a:spcPts val="0"/>
              </a:spcAft>
              <a:buClr>
                <a:srgbClr val="000000"/>
              </a:buClr>
              <a:buSzPts val="1800"/>
              <a:buFont typeface="Helvetica Neue Light"/>
              <a:buNone/>
              <a:defRPr sz="1800"/>
            </a:lvl8pPr>
            <a:lvl9pPr marL="0" lvl="8" indent="0" algn="ctr">
              <a:lnSpc>
                <a:spcPct val="100000"/>
              </a:lnSpc>
              <a:spcBef>
                <a:spcPts val="0"/>
              </a:spcBef>
              <a:spcAft>
                <a:spcPts val="0"/>
              </a:spcAft>
              <a:buClr>
                <a:srgbClr val="000000"/>
              </a:buClr>
              <a:buSzPts val="1800"/>
              <a:buFont typeface="Helvetica Neue Light"/>
              <a:buNone/>
              <a:defRPr sz="18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hoto">
  <p:cSld name="Photo">
    <p:spTree>
      <p:nvGrpSpPr>
        <p:cNvPr id="1" name="Shape 54"/>
        <p:cNvGrpSpPr/>
        <p:nvPr/>
      </p:nvGrpSpPr>
      <p:grpSpPr>
        <a:xfrm>
          <a:off x="0" y="0"/>
          <a:ext cx="0" cy="0"/>
          <a:chOff x="0" y="0"/>
          <a:chExt cx="0" cy="0"/>
        </a:xfrm>
      </p:grpSpPr>
      <p:sp>
        <p:nvSpPr>
          <p:cNvPr id="55" name="Google Shape;55;p13"/>
          <p:cNvSpPr>
            <a:spLocks noGrp="1"/>
          </p:cNvSpPr>
          <p:nvPr>
            <p:ph type="pic" idx="2"/>
          </p:nvPr>
        </p:nvSpPr>
        <p:spPr>
          <a:xfrm>
            <a:off x="0" y="0"/>
            <a:ext cx="13004800" cy="97536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1pPr>
            <a:lvl2pPr marR="0" lvl="1"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2pPr>
            <a:lvl3pPr marR="0" lvl="2"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3pPr>
            <a:lvl4pPr marR="0" lvl="3"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4pPr>
            <a:lvl5pPr marR="0" lvl="4"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5pPr>
            <a:lvl6pPr marR="0" lvl="5"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56" name="Google Shape;56;p13"/>
          <p:cNvSpPr txBox="1">
            <a:spLocks noGrp="1"/>
          </p:cNvSpPr>
          <p:nvPr>
            <p:ph type="sldNum" idx="12"/>
          </p:nvPr>
        </p:nvSpPr>
        <p:spPr>
          <a:xfrm>
            <a:off x="6311798" y="9251950"/>
            <a:ext cx="368504" cy="381000"/>
          </a:xfrm>
          <a:prstGeom prst="rect">
            <a:avLst/>
          </a:prstGeom>
          <a:noFill/>
          <a:ln>
            <a:noFill/>
          </a:ln>
        </p:spPr>
        <p:txBody>
          <a:bodyPr spcFirstLastPara="1" wrap="square" lIns="50800" tIns="50800" rIns="50800" bIns="50800" anchor="t" anchorCtr="0">
            <a:noAutofit/>
          </a:bodyPr>
          <a:lstStyle>
            <a:lvl1pPr marL="0" lvl="0" indent="0" algn="ctr">
              <a:lnSpc>
                <a:spcPct val="100000"/>
              </a:lnSpc>
              <a:spcBef>
                <a:spcPts val="0"/>
              </a:spcBef>
              <a:spcAft>
                <a:spcPts val="0"/>
              </a:spcAft>
              <a:buClr>
                <a:srgbClr val="000000"/>
              </a:buClr>
              <a:buSzPts val="1800"/>
              <a:buFont typeface="Helvetica Neue Light"/>
              <a:buNone/>
              <a:defRPr sz="1800"/>
            </a:lvl1pPr>
            <a:lvl2pPr marL="0" lvl="1" indent="0" algn="ctr">
              <a:lnSpc>
                <a:spcPct val="100000"/>
              </a:lnSpc>
              <a:spcBef>
                <a:spcPts val="0"/>
              </a:spcBef>
              <a:spcAft>
                <a:spcPts val="0"/>
              </a:spcAft>
              <a:buClr>
                <a:srgbClr val="000000"/>
              </a:buClr>
              <a:buSzPts val="1800"/>
              <a:buFont typeface="Helvetica Neue Light"/>
              <a:buNone/>
              <a:defRPr sz="1800"/>
            </a:lvl2pPr>
            <a:lvl3pPr marL="0" lvl="2" indent="0" algn="ctr">
              <a:lnSpc>
                <a:spcPct val="100000"/>
              </a:lnSpc>
              <a:spcBef>
                <a:spcPts val="0"/>
              </a:spcBef>
              <a:spcAft>
                <a:spcPts val="0"/>
              </a:spcAft>
              <a:buClr>
                <a:srgbClr val="000000"/>
              </a:buClr>
              <a:buSzPts val="1800"/>
              <a:buFont typeface="Helvetica Neue Light"/>
              <a:buNone/>
              <a:defRPr sz="1800"/>
            </a:lvl3pPr>
            <a:lvl4pPr marL="0" lvl="3" indent="0" algn="ctr">
              <a:lnSpc>
                <a:spcPct val="100000"/>
              </a:lnSpc>
              <a:spcBef>
                <a:spcPts val="0"/>
              </a:spcBef>
              <a:spcAft>
                <a:spcPts val="0"/>
              </a:spcAft>
              <a:buClr>
                <a:srgbClr val="000000"/>
              </a:buClr>
              <a:buSzPts val="1800"/>
              <a:buFont typeface="Helvetica Neue Light"/>
              <a:buNone/>
              <a:defRPr sz="1800"/>
            </a:lvl4pPr>
            <a:lvl5pPr marL="0" lvl="4" indent="0" algn="ctr">
              <a:lnSpc>
                <a:spcPct val="100000"/>
              </a:lnSpc>
              <a:spcBef>
                <a:spcPts val="0"/>
              </a:spcBef>
              <a:spcAft>
                <a:spcPts val="0"/>
              </a:spcAft>
              <a:buClr>
                <a:srgbClr val="000000"/>
              </a:buClr>
              <a:buSzPts val="1800"/>
              <a:buFont typeface="Helvetica Neue Light"/>
              <a:buNone/>
              <a:defRPr sz="1800"/>
            </a:lvl5pPr>
            <a:lvl6pPr marL="0" lvl="5" indent="0" algn="ctr">
              <a:lnSpc>
                <a:spcPct val="100000"/>
              </a:lnSpc>
              <a:spcBef>
                <a:spcPts val="0"/>
              </a:spcBef>
              <a:spcAft>
                <a:spcPts val="0"/>
              </a:spcAft>
              <a:buClr>
                <a:srgbClr val="000000"/>
              </a:buClr>
              <a:buSzPts val="1800"/>
              <a:buFont typeface="Helvetica Neue Light"/>
              <a:buNone/>
              <a:defRPr sz="1800"/>
            </a:lvl6pPr>
            <a:lvl7pPr marL="0" lvl="6" indent="0" algn="ctr">
              <a:lnSpc>
                <a:spcPct val="100000"/>
              </a:lnSpc>
              <a:spcBef>
                <a:spcPts val="0"/>
              </a:spcBef>
              <a:spcAft>
                <a:spcPts val="0"/>
              </a:spcAft>
              <a:buClr>
                <a:srgbClr val="000000"/>
              </a:buClr>
              <a:buSzPts val="1800"/>
              <a:buFont typeface="Helvetica Neue Light"/>
              <a:buNone/>
              <a:defRPr sz="1800"/>
            </a:lvl7pPr>
            <a:lvl8pPr marL="0" lvl="7" indent="0" algn="ctr">
              <a:lnSpc>
                <a:spcPct val="100000"/>
              </a:lnSpc>
              <a:spcBef>
                <a:spcPts val="0"/>
              </a:spcBef>
              <a:spcAft>
                <a:spcPts val="0"/>
              </a:spcAft>
              <a:buClr>
                <a:srgbClr val="000000"/>
              </a:buClr>
              <a:buSzPts val="1800"/>
              <a:buFont typeface="Helvetica Neue Light"/>
              <a:buNone/>
              <a:defRPr sz="1800"/>
            </a:lvl8pPr>
            <a:lvl9pPr marL="0" lvl="8" indent="0" algn="ctr">
              <a:lnSpc>
                <a:spcPct val="100000"/>
              </a:lnSpc>
              <a:spcBef>
                <a:spcPts val="0"/>
              </a:spcBef>
              <a:spcAft>
                <a:spcPts val="0"/>
              </a:spcAft>
              <a:buClr>
                <a:srgbClr val="000000"/>
              </a:buClr>
              <a:buSzPts val="1800"/>
              <a:buFont typeface="Helvetica Neue Light"/>
              <a:buNone/>
              <a:defRPr sz="18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57"/>
        <p:cNvGrpSpPr/>
        <p:nvPr/>
      </p:nvGrpSpPr>
      <p:grpSpPr>
        <a:xfrm>
          <a:off x="0" y="0"/>
          <a:ext cx="0" cy="0"/>
          <a:chOff x="0" y="0"/>
          <a:chExt cx="0" cy="0"/>
        </a:xfrm>
      </p:grpSpPr>
      <p:sp>
        <p:nvSpPr>
          <p:cNvPr id="58" name="Google Shape;58;p14"/>
          <p:cNvSpPr txBox="1">
            <a:spLocks noGrp="1"/>
          </p:cNvSpPr>
          <p:nvPr>
            <p:ph type="sldNum" idx="12"/>
          </p:nvPr>
        </p:nvSpPr>
        <p:spPr>
          <a:xfrm>
            <a:off x="6311798" y="9251950"/>
            <a:ext cx="368504" cy="381000"/>
          </a:xfrm>
          <a:prstGeom prst="rect">
            <a:avLst/>
          </a:prstGeom>
          <a:noFill/>
          <a:ln>
            <a:noFill/>
          </a:ln>
        </p:spPr>
        <p:txBody>
          <a:bodyPr spcFirstLastPara="1" wrap="square" lIns="50800" tIns="50800" rIns="50800" bIns="50800" anchor="t" anchorCtr="0">
            <a:noAutofit/>
          </a:bodyPr>
          <a:lstStyle>
            <a:lvl1pPr marL="0" lvl="0" indent="0" algn="ctr">
              <a:lnSpc>
                <a:spcPct val="100000"/>
              </a:lnSpc>
              <a:spcBef>
                <a:spcPts val="0"/>
              </a:spcBef>
              <a:spcAft>
                <a:spcPts val="0"/>
              </a:spcAft>
              <a:buClr>
                <a:srgbClr val="000000"/>
              </a:buClr>
              <a:buSzPts val="1800"/>
              <a:buFont typeface="Helvetica Neue Light"/>
              <a:buNone/>
              <a:defRPr sz="1800"/>
            </a:lvl1pPr>
            <a:lvl2pPr marL="0" lvl="1" indent="0" algn="ctr">
              <a:lnSpc>
                <a:spcPct val="100000"/>
              </a:lnSpc>
              <a:spcBef>
                <a:spcPts val="0"/>
              </a:spcBef>
              <a:spcAft>
                <a:spcPts val="0"/>
              </a:spcAft>
              <a:buClr>
                <a:srgbClr val="000000"/>
              </a:buClr>
              <a:buSzPts val="1800"/>
              <a:buFont typeface="Helvetica Neue Light"/>
              <a:buNone/>
              <a:defRPr sz="1800"/>
            </a:lvl2pPr>
            <a:lvl3pPr marL="0" lvl="2" indent="0" algn="ctr">
              <a:lnSpc>
                <a:spcPct val="100000"/>
              </a:lnSpc>
              <a:spcBef>
                <a:spcPts val="0"/>
              </a:spcBef>
              <a:spcAft>
                <a:spcPts val="0"/>
              </a:spcAft>
              <a:buClr>
                <a:srgbClr val="000000"/>
              </a:buClr>
              <a:buSzPts val="1800"/>
              <a:buFont typeface="Helvetica Neue Light"/>
              <a:buNone/>
              <a:defRPr sz="1800"/>
            </a:lvl3pPr>
            <a:lvl4pPr marL="0" lvl="3" indent="0" algn="ctr">
              <a:lnSpc>
                <a:spcPct val="100000"/>
              </a:lnSpc>
              <a:spcBef>
                <a:spcPts val="0"/>
              </a:spcBef>
              <a:spcAft>
                <a:spcPts val="0"/>
              </a:spcAft>
              <a:buClr>
                <a:srgbClr val="000000"/>
              </a:buClr>
              <a:buSzPts val="1800"/>
              <a:buFont typeface="Helvetica Neue Light"/>
              <a:buNone/>
              <a:defRPr sz="1800"/>
            </a:lvl4pPr>
            <a:lvl5pPr marL="0" lvl="4" indent="0" algn="ctr">
              <a:lnSpc>
                <a:spcPct val="100000"/>
              </a:lnSpc>
              <a:spcBef>
                <a:spcPts val="0"/>
              </a:spcBef>
              <a:spcAft>
                <a:spcPts val="0"/>
              </a:spcAft>
              <a:buClr>
                <a:srgbClr val="000000"/>
              </a:buClr>
              <a:buSzPts val="1800"/>
              <a:buFont typeface="Helvetica Neue Light"/>
              <a:buNone/>
              <a:defRPr sz="1800"/>
            </a:lvl5pPr>
            <a:lvl6pPr marL="0" lvl="5" indent="0" algn="ctr">
              <a:lnSpc>
                <a:spcPct val="100000"/>
              </a:lnSpc>
              <a:spcBef>
                <a:spcPts val="0"/>
              </a:spcBef>
              <a:spcAft>
                <a:spcPts val="0"/>
              </a:spcAft>
              <a:buClr>
                <a:srgbClr val="000000"/>
              </a:buClr>
              <a:buSzPts val="1800"/>
              <a:buFont typeface="Helvetica Neue Light"/>
              <a:buNone/>
              <a:defRPr sz="1800"/>
            </a:lvl6pPr>
            <a:lvl7pPr marL="0" lvl="6" indent="0" algn="ctr">
              <a:lnSpc>
                <a:spcPct val="100000"/>
              </a:lnSpc>
              <a:spcBef>
                <a:spcPts val="0"/>
              </a:spcBef>
              <a:spcAft>
                <a:spcPts val="0"/>
              </a:spcAft>
              <a:buClr>
                <a:srgbClr val="000000"/>
              </a:buClr>
              <a:buSzPts val="1800"/>
              <a:buFont typeface="Helvetica Neue Light"/>
              <a:buNone/>
              <a:defRPr sz="1800"/>
            </a:lvl7pPr>
            <a:lvl8pPr marL="0" lvl="7" indent="0" algn="ctr">
              <a:lnSpc>
                <a:spcPct val="100000"/>
              </a:lnSpc>
              <a:spcBef>
                <a:spcPts val="0"/>
              </a:spcBef>
              <a:spcAft>
                <a:spcPts val="0"/>
              </a:spcAft>
              <a:buClr>
                <a:srgbClr val="000000"/>
              </a:buClr>
              <a:buSzPts val="1800"/>
              <a:buFont typeface="Helvetica Neue Light"/>
              <a:buNone/>
              <a:defRPr sz="1800"/>
            </a:lvl8pPr>
            <a:lvl9pPr marL="0" lvl="8" indent="0" algn="ctr">
              <a:lnSpc>
                <a:spcPct val="100000"/>
              </a:lnSpc>
              <a:spcBef>
                <a:spcPts val="0"/>
              </a:spcBef>
              <a:spcAft>
                <a:spcPts val="0"/>
              </a:spcAft>
              <a:buClr>
                <a:srgbClr val="000000"/>
              </a:buClr>
              <a:buSzPts val="1800"/>
              <a:buFont typeface="Helvetica Neue Light"/>
              <a:buNone/>
              <a:defRPr sz="18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975359" y="3029937"/>
            <a:ext cx="11054082" cy="2090703"/>
          </a:xfrm>
          <a:prstGeom prst="rect">
            <a:avLst/>
          </a:prstGeom>
          <a:noFill/>
          <a:ln>
            <a:noFill/>
          </a:ln>
        </p:spPr>
        <p:txBody>
          <a:bodyPr spcFirstLastPara="1" wrap="square" lIns="65000" tIns="65000" rIns="65000" bIns="65000" anchor="ctr" anchorCtr="0">
            <a:noAutofit/>
          </a:bodyPr>
          <a:lstStyle>
            <a:lvl1pPr lvl="0" algn="ctr">
              <a:lnSpc>
                <a:spcPct val="100000"/>
              </a:lnSpc>
              <a:spcBef>
                <a:spcPts val="0"/>
              </a:spcBef>
              <a:spcAft>
                <a:spcPts val="0"/>
              </a:spcAft>
              <a:buClr>
                <a:srgbClr val="000000"/>
              </a:buClr>
              <a:buSzPts val="6200"/>
              <a:buFont typeface="Calibri"/>
              <a:buNone/>
              <a:defRPr sz="6200">
                <a:latin typeface="Calibri"/>
                <a:ea typeface="Calibri"/>
                <a:cs typeface="Calibri"/>
                <a:sym typeface="Calibri"/>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61" name="Google Shape;61;p15"/>
          <p:cNvSpPr txBox="1">
            <a:spLocks noGrp="1"/>
          </p:cNvSpPr>
          <p:nvPr>
            <p:ph type="body" idx="1"/>
          </p:nvPr>
        </p:nvSpPr>
        <p:spPr>
          <a:xfrm>
            <a:off x="1950719" y="5527040"/>
            <a:ext cx="9103361" cy="2492587"/>
          </a:xfrm>
          <a:prstGeom prst="rect">
            <a:avLst/>
          </a:prstGeom>
          <a:noFill/>
          <a:ln>
            <a:noFill/>
          </a:ln>
        </p:spPr>
        <p:txBody>
          <a:bodyPr spcFirstLastPara="1" wrap="square" lIns="65000" tIns="65000" rIns="65000" bIns="65000" anchor="t" anchorCtr="0">
            <a:noAutofit/>
          </a:bodyPr>
          <a:lstStyle>
            <a:lvl1pPr marL="457200" lvl="0" indent="-228600" algn="ctr">
              <a:lnSpc>
                <a:spcPct val="100000"/>
              </a:lnSpc>
              <a:spcBef>
                <a:spcPts val="1000"/>
              </a:spcBef>
              <a:spcAft>
                <a:spcPts val="0"/>
              </a:spcAft>
              <a:buClr>
                <a:srgbClr val="888888"/>
              </a:buClr>
              <a:buSzPts val="4400"/>
              <a:buFont typeface="Calibri"/>
              <a:buNone/>
              <a:defRPr sz="4400">
                <a:solidFill>
                  <a:srgbClr val="888888"/>
                </a:solidFill>
                <a:latin typeface="Calibri"/>
                <a:ea typeface="Calibri"/>
                <a:cs typeface="Calibri"/>
                <a:sym typeface="Calibri"/>
              </a:defRPr>
            </a:lvl1pPr>
            <a:lvl2pPr marL="914400" lvl="1" indent="-228600" algn="ctr">
              <a:lnSpc>
                <a:spcPct val="100000"/>
              </a:lnSpc>
              <a:spcBef>
                <a:spcPts val="1000"/>
              </a:spcBef>
              <a:spcAft>
                <a:spcPts val="0"/>
              </a:spcAft>
              <a:buClr>
                <a:srgbClr val="888888"/>
              </a:buClr>
              <a:buSzPts val="4400"/>
              <a:buFont typeface="Calibri"/>
              <a:buNone/>
              <a:defRPr sz="4400">
                <a:solidFill>
                  <a:srgbClr val="888888"/>
                </a:solidFill>
                <a:latin typeface="Calibri"/>
                <a:ea typeface="Calibri"/>
                <a:cs typeface="Calibri"/>
                <a:sym typeface="Calibri"/>
              </a:defRPr>
            </a:lvl2pPr>
            <a:lvl3pPr marL="1371600" lvl="2" indent="-228600" algn="ctr">
              <a:lnSpc>
                <a:spcPct val="100000"/>
              </a:lnSpc>
              <a:spcBef>
                <a:spcPts val="1000"/>
              </a:spcBef>
              <a:spcAft>
                <a:spcPts val="0"/>
              </a:spcAft>
              <a:buClr>
                <a:srgbClr val="888888"/>
              </a:buClr>
              <a:buSzPts val="4400"/>
              <a:buFont typeface="Calibri"/>
              <a:buNone/>
              <a:defRPr sz="4400">
                <a:solidFill>
                  <a:srgbClr val="888888"/>
                </a:solidFill>
                <a:latin typeface="Calibri"/>
                <a:ea typeface="Calibri"/>
                <a:cs typeface="Calibri"/>
                <a:sym typeface="Calibri"/>
              </a:defRPr>
            </a:lvl3pPr>
            <a:lvl4pPr marL="1828800" lvl="3" indent="-228600" algn="ctr">
              <a:lnSpc>
                <a:spcPct val="100000"/>
              </a:lnSpc>
              <a:spcBef>
                <a:spcPts val="1000"/>
              </a:spcBef>
              <a:spcAft>
                <a:spcPts val="0"/>
              </a:spcAft>
              <a:buClr>
                <a:srgbClr val="888888"/>
              </a:buClr>
              <a:buSzPts val="4400"/>
              <a:buFont typeface="Calibri"/>
              <a:buNone/>
              <a:defRPr sz="4400">
                <a:solidFill>
                  <a:srgbClr val="888888"/>
                </a:solidFill>
                <a:latin typeface="Calibri"/>
                <a:ea typeface="Calibri"/>
                <a:cs typeface="Calibri"/>
                <a:sym typeface="Calibri"/>
              </a:defRPr>
            </a:lvl4pPr>
            <a:lvl5pPr marL="2286000" lvl="4" indent="-228600" algn="ctr">
              <a:lnSpc>
                <a:spcPct val="100000"/>
              </a:lnSpc>
              <a:spcBef>
                <a:spcPts val="1000"/>
              </a:spcBef>
              <a:spcAft>
                <a:spcPts val="0"/>
              </a:spcAft>
              <a:buClr>
                <a:srgbClr val="888888"/>
              </a:buClr>
              <a:buSzPts val="4400"/>
              <a:buFont typeface="Calibri"/>
              <a:buNone/>
              <a:defRPr sz="4400">
                <a:solidFill>
                  <a:srgbClr val="888888"/>
                </a:solidFill>
                <a:latin typeface="Calibri"/>
                <a:ea typeface="Calibri"/>
                <a:cs typeface="Calibri"/>
                <a:sym typeface="Calibri"/>
              </a:defRPr>
            </a:lvl5pPr>
            <a:lvl6pPr marL="2743200" lvl="5" indent="-314325" algn="l">
              <a:lnSpc>
                <a:spcPct val="100000"/>
              </a:lnSpc>
              <a:spcBef>
                <a:spcPts val="4200"/>
              </a:spcBef>
              <a:spcAft>
                <a:spcPts val="0"/>
              </a:spcAft>
              <a:buClr>
                <a:srgbClr val="000000"/>
              </a:buClr>
              <a:buSzPts val="1350"/>
              <a:buChar char="•"/>
              <a:defRPr/>
            </a:lvl6pPr>
            <a:lvl7pPr marL="3200400" lvl="6" indent="-314325" algn="l">
              <a:lnSpc>
                <a:spcPct val="100000"/>
              </a:lnSpc>
              <a:spcBef>
                <a:spcPts val="4200"/>
              </a:spcBef>
              <a:spcAft>
                <a:spcPts val="0"/>
              </a:spcAft>
              <a:buClr>
                <a:srgbClr val="000000"/>
              </a:buClr>
              <a:buSzPts val="1350"/>
              <a:buChar char="•"/>
              <a:defRPr/>
            </a:lvl7pPr>
            <a:lvl8pPr marL="3657600" lvl="7" indent="-314325" algn="l">
              <a:lnSpc>
                <a:spcPct val="100000"/>
              </a:lnSpc>
              <a:spcBef>
                <a:spcPts val="4200"/>
              </a:spcBef>
              <a:spcAft>
                <a:spcPts val="0"/>
              </a:spcAft>
              <a:buClr>
                <a:srgbClr val="000000"/>
              </a:buClr>
              <a:buSzPts val="1350"/>
              <a:buChar char="•"/>
              <a:defRPr/>
            </a:lvl8pPr>
            <a:lvl9pPr marL="4114800" lvl="8" indent="-314325" algn="l">
              <a:lnSpc>
                <a:spcPct val="100000"/>
              </a:lnSpc>
              <a:spcBef>
                <a:spcPts val="4200"/>
              </a:spcBef>
              <a:spcAft>
                <a:spcPts val="0"/>
              </a:spcAft>
              <a:buClr>
                <a:srgbClr val="000000"/>
              </a:buClr>
              <a:buSzPts val="1350"/>
              <a:buChar char="•"/>
              <a:defRPr/>
            </a:lvl9pPr>
          </a:lstStyle>
          <a:p>
            <a:endParaRPr/>
          </a:p>
        </p:txBody>
      </p:sp>
      <p:sp>
        <p:nvSpPr>
          <p:cNvPr id="62" name="Google Shape;62;p15"/>
          <p:cNvSpPr txBox="1">
            <a:spLocks noGrp="1"/>
          </p:cNvSpPr>
          <p:nvPr>
            <p:ph type="sldNum" idx="12"/>
          </p:nvPr>
        </p:nvSpPr>
        <p:spPr>
          <a:xfrm>
            <a:off x="11998689" y="9114112"/>
            <a:ext cx="355871" cy="371349"/>
          </a:xfrm>
          <a:prstGeom prst="rect">
            <a:avLst/>
          </a:prstGeom>
          <a:noFill/>
          <a:ln>
            <a:noFill/>
          </a:ln>
        </p:spPr>
        <p:txBody>
          <a:bodyPr spcFirstLastPara="1" wrap="square" lIns="65000" tIns="65000" rIns="65000" bIns="65000" anchor="ctr" anchorCtr="0">
            <a:noAutofit/>
          </a:bodyPr>
          <a:lstStyle>
            <a:lvl1pPr marL="0" lvl="0" indent="0" algn="r">
              <a:lnSpc>
                <a:spcPct val="100000"/>
              </a:lnSpc>
              <a:spcBef>
                <a:spcPts val="0"/>
              </a:spcBef>
              <a:spcAft>
                <a:spcPts val="0"/>
              </a:spcAft>
              <a:buClr>
                <a:srgbClr val="888888"/>
              </a:buClr>
              <a:buSzPts val="1600"/>
              <a:buFont typeface="Calibri"/>
              <a:buNone/>
              <a:defRPr sz="1600">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1600"/>
              <a:buFont typeface="Calibri"/>
              <a:buNone/>
              <a:defRPr sz="1600">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1600"/>
              <a:buFont typeface="Calibri"/>
              <a:buNone/>
              <a:defRPr sz="1600">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1600"/>
              <a:buFont typeface="Calibri"/>
              <a:buNone/>
              <a:defRPr sz="1600">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1600"/>
              <a:buFont typeface="Calibri"/>
              <a:buNone/>
              <a:defRPr sz="1600">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1600"/>
              <a:buFont typeface="Calibri"/>
              <a:buNone/>
              <a:defRPr sz="1600">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1600"/>
              <a:buFont typeface="Calibri"/>
              <a:buNone/>
              <a:defRPr sz="1600">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1600"/>
              <a:buFont typeface="Calibri"/>
              <a:buNone/>
              <a:defRPr sz="1600">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1600"/>
              <a:buFont typeface="Calibri"/>
              <a:buNone/>
              <a:defRPr sz="16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b="0" i="0" u="none" strike="noStrike" cap="non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mp; Subtitle" type="title">
  <p:cSld name="TITLE">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1270000" y="1638300"/>
            <a:ext cx="10464800" cy="3302000"/>
          </a:xfrm>
          <a:prstGeom prst="rect">
            <a:avLst/>
          </a:prstGeom>
          <a:noFill/>
          <a:ln>
            <a:noFill/>
          </a:ln>
        </p:spPr>
        <p:txBody>
          <a:bodyPr spcFirstLastPara="1" wrap="square" lIns="50800" tIns="50800" rIns="50800" bIns="50800" anchor="b" anchorCtr="0">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5" name="Google Shape;15;p3"/>
          <p:cNvSpPr txBox="1">
            <a:spLocks noGrp="1"/>
          </p:cNvSpPr>
          <p:nvPr>
            <p:ph type="body" idx="1"/>
          </p:nvPr>
        </p:nvSpPr>
        <p:spPr>
          <a:xfrm>
            <a:off x="1270000" y="5029200"/>
            <a:ext cx="10464800" cy="1130300"/>
          </a:xfrm>
          <a:prstGeom prst="rect">
            <a:avLst/>
          </a:prstGeom>
          <a:noFill/>
          <a:ln>
            <a:noFill/>
          </a:ln>
        </p:spPr>
        <p:txBody>
          <a:bodyPr spcFirstLastPara="1" wrap="square" lIns="50800" tIns="50800" rIns="50800" bIns="50800" anchor="t" anchorCtr="0">
            <a:noAutofit/>
          </a:bodyPr>
          <a:lstStyle>
            <a:lvl1pPr marL="457200" lvl="0" indent="-228600" algn="ctr">
              <a:lnSpc>
                <a:spcPct val="100000"/>
              </a:lnSpc>
              <a:spcBef>
                <a:spcPts val="0"/>
              </a:spcBef>
              <a:spcAft>
                <a:spcPts val="0"/>
              </a:spcAft>
              <a:buClr>
                <a:srgbClr val="000000"/>
              </a:buClr>
              <a:buSzPts val="3200"/>
              <a:buFont typeface="Helvetica Neue Light"/>
              <a:buNone/>
              <a:defRPr sz="3200"/>
            </a:lvl1pPr>
            <a:lvl2pPr marL="914400" lvl="1" indent="-228600" algn="ctr">
              <a:lnSpc>
                <a:spcPct val="100000"/>
              </a:lnSpc>
              <a:spcBef>
                <a:spcPts val="0"/>
              </a:spcBef>
              <a:spcAft>
                <a:spcPts val="0"/>
              </a:spcAft>
              <a:buClr>
                <a:srgbClr val="000000"/>
              </a:buClr>
              <a:buSzPts val="3200"/>
              <a:buFont typeface="Helvetica Neue Light"/>
              <a:buNone/>
              <a:defRPr sz="3200"/>
            </a:lvl2pPr>
            <a:lvl3pPr marL="1371600" lvl="2" indent="-228600" algn="ctr">
              <a:lnSpc>
                <a:spcPct val="100000"/>
              </a:lnSpc>
              <a:spcBef>
                <a:spcPts val="0"/>
              </a:spcBef>
              <a:spcAft>
                <a:spcPts val="0"/>
              </a:spcAft>
              <a:buClr>
                <a:srgbClr val="000000"/>
              </a:buClr>
              <a:buSzPts val="3200"/>
              <a:buFont typeface="Helvetica Neue Light"/>
              <a:buNone/>
              <a:defRPr sz="3200"/>
            </a:lvl3pPr>
            <a:lvl4pPr marL="1828800" lvl="3" indent="-228600" algn="ctr">
              <a:lnSpc>
                <a:spcPct val="100000"/>
              </a:lnSpc>
              <a:spcBef>
                <a:spcPts val="0"/>
              </a:spcBef>
              <a:spcAft>
                <a:spcPts val="0"/>
              </a:spcAft>
              <a:buClr>
                <a:srgbClr val="000000"/>
              </a:buClr>
              <a:buSzPts val="3200"/>
              <a:buFont typeface="Helvetica Neue Light"/>
              <a:buNone/>
              <a:defRPr sz="3200"/>
            </a:lvl4pPr>
            <a:lvl5pPr marL="2286000" lvl="4" indent="-228600" algn="ctr">
              <a:lnSpc>
                <a:spcPct val="100000"/>
              </a:lnSpc>
              <a:spcBef>
                <a:spcPts val="0"/>
              </a:spcBef>
              <a:spcAft>
                <a:spcPts val="0"/>
              </a:spcAft>
              <a:buClr>
                <a:srgbClr val="000000"/>
              </a:buClr>
              <a:buSzPts val="3200"/>
              <a:buFont typeface="Helvetica Neue Light"/>
              <a:buNone/>
              <a:defRPr sz="3200"/>
            </a:lvl5pPr>
            <a:lvl6pPr marL="2743200" lvl="5" indent="-314325" algn="l">
              <a:lnSpc>
                <a:spcPct val="100000"/>
              </a:lnSpc>
              <a:spcBef>
                <a:spcPts val="4200"/>
              </a:spcBef>
              <a:spcAft>
                <a:spcPts val="0"/>
              </a:spcAft>
              <a:buClr>
                <a:srgbClr val="000000"/>
              </a:buClr>
              <a:buSzPts val="1350"/>
              <a:buChar char="•"/>
              <a:defRPr/>
            </a:lvl6pPr>
            <a:lvl7pPr marL="3200400" lvl="6" indent="-314325" algn="l">
              <a:lnSpc>
                <a:spcPct val="100000"/>
              </a:lnSpc>
              <a:spcBef>
                <a:spcPts val="4200"/>
              </a:spcBef>
              <a:spcAft>
                <a:spcPts val="0"/>
              </a:spcAft>
              <a:buClr>
                <a:srgbClr val="000000"/>
              </a:buClr>
              <a:buSzPts val="1350"/>
              <a:buChar char="•"/>
              <a:defRPr/>
            </a:lvl7pPr>
            <a:lvl8pPr marL="3657600" lvl="7" indent="-314325" algn="l">
              <a:lnSpc>
                <a:spcPct val="100000"/>
              </a:lnSpc>
              <a:spcBef>
                <a:spcPts val="4200"/>
              </a:spcBef>
              <a:spcAft>
                <a:spcPts val="0"/>
              </a:spcAft>
              <a:buClr>
                <a:srgbClr val="000000"/>
              </a:buClr>
              <a:buSzPts val="1350"/>
              <a:buChar char="•"/>
              <a:defRPr/>
            </a:lvl8pPr>
            <a:lvl9pPr marL="4114800" lvl="8" indent="-314325" algn="l">
              <a:lnSpc>
                <a:spcPct val="100000"/>
              </a:lnSpc>
              <a:spcBef>
                <a:spcPts val="4200"/>
              </a:spcBef>
              <a:spcAft>
                <a:spcPts val="0"/>
              </a:spcAft>
              <a:buClr>
                <a:srgbClr val="000000"/>
              </a:buClr>
              <a:buSzPts val="1350"/>
              <a:buChar char="•"/>
              <a:defRPr/>
            </a:lvl9pPr>
          </a:lstStyle>
          <a:p>
            <a:endParaRPr/>
          </a:p>
        </p:txBody>
      </p:sp>
      <p:sp>
        <p:nvSpPr>
          <p:cNvPr id="16" name="Google Shape;16;p3"/>
          <p:cNvSpPr txBox="1">
            <a:spLocks noGrp="1"/>
          </p:cNvSpPr>
          <p:nvPr>
            <p:ph type="sldNum" idx="12"/>
          </p:nvPr>
        </p:nvSpPr>
        <p:spPr>
          <a:xfrm>
            <a:off x="6311798" y="9251950"/>
            <a:ext cx="368504" cy="381000"/>
          </a:xfrm>
          <a:prstGeom prst="rect">
            <a:avLst/>
          </a:prstGeom>
          <a:noFill/>
          <a:ln>
            <a:noFill/>
          </a:ln>
        </p:spPr>
        <p:txBody>
          <a:bodyPr spcFirstLastPara="1" wrap="square" lIns="50800" tIns="50800" rIns="50800" bIns="50800" anchor="t" anchorCtr="0">
            <a:noAutofit/>
          </a:bodyPr>
          <a:lstStyle>
            <a:lvl1pPr marL="0" lvl="0" indent="0" algn="ctr">
              <a:lnSpc>
                <a:spcPct val="100000"/>
              </a:lnSpc>
              <a:spcBef>
                <a:spcPts val="0"/>
              </a:spcBef>
              <a:spcAft>
                <a:spcPts val="0"/>
              </a:spcAft>
              <a:buClr>
                <a:srgbClr val="000000"/>
              </a:buClr>
              <a:buSzPts val="1800"/>
              <a:buFont typeface="Helvetica Neue Light"/>
              <a:buNone/>
              <a:defRPr sz="1800"/>
            </a:lvl1pPr>
            <a:lvl2pPr marL="0" lvl="1" indent="0" algn="ctr">
              <a:lnSpc>
                <a:spcPct val="100000"/>
              </a:lnSpc>
              <a:spcBef>
                <a:spcPts val="0"/>
              </a:spcBef>
              <a:spcAft>
                <a:spcPts val="0"/>
              </a:spcAft>
              <a:buClr>
                <a:srgbClr val="000000"/>
              </a:buClr>
              <a:buSzPts val="1800"/>
              <a:buFont typeface="Helvetica Neue Light"/>
              <a:buNone/>
              <a:defRPr sz="1800"/>
            </a:lvl2pPr>
            <a:lvl3pPr marL="0" lvl="2" indent="0" algn="ctr">
              <a:lnSpc>
                <a:spcPct val="100000"/>
              </a:lnSpc>
              <a:spcBef>
                <a:spcPts val="0"/>
              </a:spcBef>
              <a:spcAft>
                <a:spcPts val="0"/>
              </a:spcAft>
              <a:buClr>
                <a:srgbClr val="000000"/>
              </a:buClr>
              <a:buSzPts val="1800"/>
              <a:buFont typeface="Helvetica Neue Light"/>
              <a:buNone/>
              <a:defRPr sz="1800"/>
            </a:lvl3pPr>
            <a:lvl4pPr marL="0" lvl="3" indent="0" algn="ctr">
              <a:lnSpc>
                <a:spcPct val="100000"/>
              </a:lnSpc>
              <a:spcBef>
                <a:spcPts val="0"/>
              </a:spcBef>
              <a:spcAft>
                <a:spcPts val="0"/>
              </a:spcAft>
              <a:buClr>
                <a:srgbClr val="000000"/>
              </a:buClr>
              <a:buSzPts val="1800"/>
              <a:buFont typeface="Helvetica Neue Light"/>
              <a:buNone/>
              <a:defRPr sz="1800"/>
            </a:lvl4pPr>
            <a:lvl5pPr marL="0" lvl="4" indent="0" algn="ctr">
              <a:lnSpc>
                <a:spcPct val="100000"/>
              </a:lnSpc>
              <a:spcBef>
                <a:spcPts val="0"/>
              </a:spcBef>
              <a:spcAft>
                <a:spcPts val="0"/>
              </a:spcAft>
              <a:buClr>
                <a:srgbClr val="000000"/>
              </a:buClr>
              <a:buSzPts val="1800"/>
              <a:buFont typeface="Helvetica Neue Light"/>
              <a:buNone/>
              <a:defRPr sz="1800"/>
            </a:lvl5pPr>
            <a:lvl6pPr marL="0" lvl="5" indent="0" algn="ctr">
              <a:lnSpc>
                <a:spcPct val="100000"/>
              </a:lnSpc>
              <a:spcBef>
                <a:spcPts val="0"/>
              </a:spcBef>
              <a:spcAft>
                <a:spcPts val="0"/>
              </a:spcAft>
              <a:buClr>
                <a:srgbClr val="000000"/>
              </a:buClr>
              <a:buSzPts val="1800"/>
              <a:buFont typeface="Helvetica Neue Light"/>
              <a:buNone/>
              <a:defRPr sz="1800"/>
            </a:lvl6pPr>
            <a:lvl7pPr marL="0" lvl="6" indent="0" algn="ctr">
              <a:lnSpc>
                <a:spcPct val="100000"/>
              </a:lnSpc>
              <a:spcBef>
                <a:spcPts val="0"/>
              </a:spcBef>
              <a:spcAft>
                <a:spcPts val="0"/>
              </a:spcAft>
              <a:buClr>
                <a:srgbClr val="000000"/>
              </a:buClr>
              <a:buSzPts val="1800"/>
              <a:buFont typeface="Helvetica Neue Light"/>
              <a:buNone/>
              <a:defRPr sz="1800"/>
            </a:lvl7pPr>
            <a:lvl8pPr marL="0" lvl="7" indent="0" algn="ctr">
              <a:lnSpc>
                <a:spcPct val="100000"/>
              </a:lnSpc>
              <a:spcBef>
                <a:spcPts val="0"/>
              </a:spcBef>
              <a:spcAft>
                <a:spcPts val="0"/>
              </a:spcAft>
              <a:buClr>
                <a:srgbClr val="000000"/>
              </a:buClr>
              <a:buSzPts val="1800"/>
              <a:buFont typeface="Helvetica Neue Light"/>
              <a:buNone/>
              <a:defRPr sz="1800"/>
            </a:lvl8pPr>
            <a:lvl9pPr marL="0" lvl="8" indent="0" algn="ctr">
              <a:lnSpc>
                <a:spcPct val="100000"/>
              </a:lnSpc>
              <a:spcBef>
                <a:spcPts val="0"/>
              </a:spcBef>
              <a:spcAft>
                <a:spcPts val="0"/>
              </a:spcAft>
              <a:buClr>
                <a:srgbClr val="000000"/>
              </a:buClr>
              <a:buSzPts val="1800"/>
              <a:buFont typeface="Helvetica Neue Light"/>
              <a:buNone/>
              <a:defRPr sz="18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hoto - Horizontal">
  <p:cSld name="Photo - Horizontal">
    <p:spTree>
      <p:nvGrpSpPr>
        <p:cNvPr id="1" name="Shape 17"/>
        <p:cNvGrpSpPr/>
        <p:nvPr/>
      </p:nvGrpSpPr>
      <p:grpSpPr>
        <a:xfrm>
          <a:off x="0" y="0"/>
          <a:ext cx="0" cy="0"/>
          <a:chOff x="0" y="0"/>
          <a:chExt cx="0" cy="0"/>
        </a:xfrm>
      </p:grpSpPr>
      <p:sp>
        <p:nvSpPr>
          <p:cNvPr id="18" name="Google Shape;18;p4"/>
          <p:cNvSpPr>
            <a:spLocks noGrp="1"/>
          </p:cNvSpPr>
          <p:nvPr>
            <p:ph type="pic" idx="2"/>
          </p:nvPr>
        </p:nvSpPr>
        <p:spPr>
          <a:xfrm>
            <a:off x="1606550" y="635000"/>
            <a:ext cx="9779000" cy="5918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1pPr>
            <a:lvl2pPr marR="0" lvl="1"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2pPr>
            <a:lvl3pPr marR="0" lvl="2"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3pPr>
            <a:lvl4pPr marR="0" lvl="3"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4pPr>
            <a:lvl5pPr marR="0" lvl="4"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5pPr>
            <a:lvl6pPr marR="0" lvl="5"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19" name="Google Shape;19;p4"/>
          <p:cNvSpPr txBox="1">
            <a:spLocks noGrp="1"/>
          </p:cNvSpPr>
          <p:nvPr>
            <p:ph type="title"/>
          </p:nvPr>
        </p:nvSpPr>
        <p:spPr>
          <a:xfrm>
            <a:off x="1270000" y="6718300"/>
            <a:ext cx="10464800" cy="1422400"/>
          </a:xfrm>
          <a:prstGeom prst="rect">
            <a:avLst/>
          </a:prstGeom>
          <a:noFill/>
          <a:ln>
            <a:noFill/>
          </a:ln>
        </p:spPr>
        <p:txBody>
          <a:bodyPr spcFirstLastPara="1" wrap="square" lIns="50800" tIns="50800" rIns="50800" bIns="50800" anchor="b" anchorCtr="0">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0" name="Google Shape;20;p4"/>
          <p:cNvSpPr txBox="1">
            <a:spLocks noGrp="1"/>
          </p:cNvSpPr>
          <p:nvPr>
            <p:ph type="body" idx="1"/>
          </p:nvPr>
        </p:nvSpPr>
        <p:spPr>
          <a:xfrm>
            <a:off x="1270000" y="8191500"/>
            <a:ext cx="10464800" cy="1130300"/>
          </a:xfrm>
          <a:prstGeom prst="rect">
            <a:avLst/>
          </a:prstGeom>
          <a:noFill/>
          <a:ln>
            <a:noFill/>
          </a:ln>
        </p:spPr>
        <p:txBody>
          <a:bodyPr spcFirstLastPara="1" wrap="square" lIns="50800" tIns="50800" rIns="50800" bIns="50800" anchor="t" anchorCtr="0">
            <a:noAutofit/>
          </a:bodyPr>
          <a:lstStyle>
            <a:lvl1pPr marL="457200" lvl="0" indent="-228600" algn="ctr">
              <a:lnSpc>
                <a:spcPct val="100000"/>
              </a:lnSpc>
              <a:spcBef>
                <a:spcPts val="0"/>
              </a:spcBef>
              <a:spcAft>
                <a:spcPts val="0"/>
              </a:spcAft>
              <a:buClr>
                <a:srgbClr val="000000"/>
              </a:buClr>
              <a:buSzPts val="3200"/>
              <a:buFont typeface="Helvetica Neue Light"/>
              <a:buNone/>
              <a:defRPr sz="3200"/>
            </a:lvl1pPr>
            <a:lvl2pPr marL="914400" lvl="1" indent="-228600" algn="ctr">
              <a:lnSpc>
                <a:spcPct val="100000"/>
              </a:lnSpc>
              <a:spcBef>
                <a:spcPts val="0"/>
              </a:spcBef>
              <a:spcAft>
                <a:spcPts val="0"/>
              </a:spcAft>
              <a:buClr>
                <a:srgbClr val="000000"/>
              </a:buClr>
              <a:buSzPts val="3200"/>
              <a:buFont typeface="Helvetica Neue Light"/>
              <a:buNone/>
              <a:defRPr sz="3200"/>
            </a:lvl2pPr>
            <a:lvl3pPr marL="1371600" lvl="2" indent="-228600" algn="ctr">
              <a:lnSpc>
                <a:spcPct val="100000"/>
              </a:lnSpc>
              <a:spcBef>
                <a:spcPts val="0"/>
              </a:spcBef>
              <a:spcAft>
                <a:spcPts val="0"/>
              </a:spcAft>
              <a:buClr>
                <a:srgbClr val="000000"/>
              </a:buClr>
              <a:buSzPts val="3200"/>
              <a:buFont typeface="Helvetica Neue Light"/>
              <a:buNone/>
              <a:defRPr sz="3200"/>
            </a:lvl3pPr>
            <a:lvl4pPr marL="1828800" lvl="3" indent="-228600" algn="ctr">
              <a:lnSpc>
                <a:spcPct val="100000"/>
              </a:lnSpc>
              <a:spcBef>
                <a:spcPts val="0"/>
              </a:spcBef>
              <a:spcAft>
                <a:spcPts val="0"/>
              </a:spcAft>
              <a:buClr>
                <a:srgbClr val="000000"/>
              </a:buClr>
              <a:buSzPts val="3200"/>
              <a:buFont typeface="Helvetica Neue Light"/>
              <a:buNone/>
              <a:defRPr sz="3200"/>
            </a:lvl4pPr>
            <a:lvl5pPr marL="2286000" lvl="4" indent="-228600" algn="ctr">
              <a:lnSpc>
                <a:spcPct val="100000"/>
              </a:lnSpc>
              <a:spcBef>
                <a:spcPts val="0"/>
              </a:spcBef>
              <a:spcAft>
                <a:spcPts val="0"/>
              </a:spcAft>
              <a:buClr>
                <a:srgbClr val="000000"/>
              </a:buClr>
              <a:buSzPts val="3200"/>
              <a:buFont typeface="Helvetica Neue Light"/>
              <a:buNone/>
              <a:defRPr sz="3200"/>
            </a:lvl5pPr>
            <a:lvl6pPr marL="2743200" lvl="5" indent="-314325" algn="l">
              <a:lnSpc>
                <a:spcPct val="100000"/>
              </a:lnSpc>
              <a:spcBef>
                <a:spcPts val="4200"/>
              </a:spcBef>
              <a:spcAft>
                <a:spcPts val="0"/>
              </a:spcAft>
              <a:buClr>
                <a:srgbClr val="000000"/>
              </a:buClr>
              <a:buSzPts val="1350"/>
              <a:buChar char="•"/>
              <a:defRPr/>
            </a:lvl6pPr>
            <a:lvl7pPr marL="3200400" lvl="6" indent="-314325" algn="l">
              <a:lnSpc>
                <a:spcPct val="100000"/>
              </a:lnSpc>
              <a:spcBef>
                <a:spcPts val="4200"/>
              </a:spcBef>
              <a:spcAft>
                <a:spcPts val="0"/>
              </a:spcAft>
              <a:buClr>
                <a:srgbClr val="000000"/>
              </a:buClr>
              <a:buSzPts val="1350"/>
              <a:buChar char="•"/>
              <a:defRPr/>
            </a:lvl7pPr>
            <a:lvl8pPr marL="3657600" lvl="7" indent="-314325" algn="l">
              <a:lnSpc>
                <a:spcPct val="100000"/>
              </a:lnSpc>
              <a:spcBef>
                <a:spcPts val="4200"/>
              </a:spcBef>
              <a:spcAft>
                <a:spcPts val="0"/>
              </a:spcAft>
              <a:buClr>
                <a:srgbClr val="000000"/>
              </a:buClr>
              <a:buSzPts val="1350"/>
              <a:buChar char="•"/>
              <a:defRPr/>
            </a:lvl8pPr>
            <a:lvl9pPr marL="4114800" lvl="8" indent="-314325" algn="l">
              <a:lnSpc>
                <a:spcPct val="100000"/>
              </a:lnSpc>
              <a:spcBef>
                <a:spcPts val="4200"/>
              </a:spcBef>
              <a:spcAft>
                <a:spcPts val="0"/>
              </a:spcAft>
              <a:buClr>
                <a:srgbClr val="000000"/>
              </a:buClr>
              <a:buSzPts val="1350"/>
              <a:buChar char="•"/>
              <a:defRPr/>
            </a:lvl9pPr>
          </a:lstStyle>
          <a:p>
            <a:endParaRPr/>
          </a:p>
        </p:txBody>
      </p:sp>
      <p:sp>
        <p:nvSpPr>
          <p:cNvPr id="21" name="Google Shape;21;p4"/>
          <p:cNvSpPr txBox="1">
            <a:spLocks noGrp="1"/>
          </p:cNvSpPr>
          <p:nvPr>
            <p:ph type="sldNum" idx="12"/>
          </p:nvPr>
        </p:nvSpPr>
        <p:spPr>
          <a:xfrm>
            <a:off x="6311798" y="9245600"/>
            <a:ext cx="368504" cy="381000"/>
          </a:xfrm>
          <a:prstGeom prst="rect">
            <a:avLst/>
          </a:prstGeom>
          <a:noFill/>
          <a:ln>
            <a:noFill/>
          </a:ln>
        </p:spPr>
        <p:txBody>
          <a:bodyPr spcFirstLastPara="1" wrap="square" lIns="50800" tIns="50800" rIns="50800" bIns="50800" anchor="t" anchorCtr="0">
            <a:noAutofit/>
          </a:bodyPr>
          <a:lstStyle>
            <a:lvl1pPr marL="0" lvl="0" indent="0" algn="ctr">
              <a:lnSpc>
                <a:spcPct val="100000"/>
              </a:lnSpc>
              <a:spcBef>
                <a:spcPts val="0"/>
              </a:spcBef>
              <a:spcAft>
                <a:spcPts val="0"/>
              </a:spcAft>
              <a:buClr>
                <a:srgbClr val="000000"/>
              </a:buClr>
              <a:buSzPts val="1800"/>
              <a:buFont typeface="Helvetica Neue Light"/>
              <a:buNone/>
              <a:defRPr sz="1800"/>
            </a:lvl1pPr>
            <a:lvl2pPr marL="0" lvl="1" indent="0" algn="ctr">
              <a:lnSpc>
                <a:spcPct val="100000"/>
              </a:lnSpc>
              <a:spcBef>
                <a:spcPts val="0"/>
              </a:spcBef>
              <a:spcAft>
                <a:spcPts val="0"/>
              </a:spcAft>
              <a:buClr>
                <a:srgbClr val="000000"/>
              </a:buClr>
              <a:buSzPts val="1800"/>
              <a:buFont typeface="Helvetica Neue Light"/>
              <a:buNone/>
              <a:defRPr sz="1800"/>
            </a:lvl2pPr>
            <a:lvl3pPr marL="0" lvl="2" indent="0" algn="ctr">
              <a:lnSpc>
                <a:spcPct val="100000"/>
              </a:lnSpc>
              <a:spcBef>
                <a:spcPts val="0"/>
              </a:spcBef>
              <a:spcAft>
                <a:spcPts val="0"/>
              </a:spcAft>
              <a:buClr>
                <a:srgbClr val="000000"/>
              </a:buClr>
              <a:buSzPts val="1800"/>
              <a:buFont typeface="Helvetica Neue Light"/>
              <a:buNone/>
              <a:defRPr sz="1800"/>
            </a:lvl3pPr>
            <a:lvl4pPr marL="0" lvl="3" indent="0" algn="ctr">
              <a:lnSpc>
                <a:spcPct val="100000"/>
              </a:lnSpc>
              <a:spcBef>
                <a:spcPts val="0"/>
              </a:spcBef>
              <a:spcAft>
                <a:spcPts val="0"/>
              </a:spcAft>
              <a:buClr>
                <a:srgbClr val="000000"/>
              </a:buClr>
              <a:buSzPts val="1800"/>
              <a:buFont typeface="Helvetica Neue Light"/>
              <a:buNone/>
              <a:defRPr sz="1800"/>
            </a:lvl4pPr>
            <a:lvl5pPr marL="0" lvl="4" indent="0" algn="ctr">
              <a:lnSpc>
                <a:spcPct val="100000"/>
              </a:lnSpc>
              <a:spcBef>
                <a:spcPts val="0"/>
              </a:spcBef>
              <a:spcAft>
                <a:spcPts val="0"/>
              </a:spcAft>
              <a:buClr>
                <a:srgbClr val="000000"/>
              </a:buClr>
              <a:buSzPts val="1800"/>
              <a:buFont typeface="Helvetica Neue Light"/>
              <a:buNone/>
              <a:defRPr sz="1800"/>
            </a:lvl5pPr>
            <a:lvl6pPr marL="0" lvl="5" indent="0" algn="ctr">
              <a:lnSpc>
                <a:spcPct val="100000"/>
              </a:lnSpc>
              <a:spcBef>
                <a:spcPts val="0"/>
              </a:spcBef>
              <a:spcAft>
                <a:spcPts val="0"/>
              </a:spcAft>
              <a:buClr>
                <a:srgbClr val="000000"/>
              </a:buClr>
              <a:buSzPts val="1800"/>
              <a:buFont typeface="Helvetica Neue Light"/>
              <a:buNone/>
              <a:defRPr sz="1800"/>
            </a:lvl6pPr>
            <a:lvl7pPr marL="0" lvl="6" indent="0" algn="ctr">
              <a:lnSpc>
                <a:spcPct val="100000"/>
              </a:lnSpc>
              <a:spcBef>
                <a:spcPts val="0"/>
              </a:spcBef>
              <a:spcAft>
                <a:spcPts val="0"/>
              </a:spcAft>
              <a:buClr>
                <a:srgbClr val="000000"/>
              </a:buClr>
              <a:buSzPts val="1800"/>
              <a:buFont typeface="Helvetica Neue Light"/>
              <a:buNone/>
              <a:defRPr sz="1800"/>
            </a:lvl7pPr>
            <a:lvl8pPr marL="0" lvl="7" indent="0" algn="ctr">
              <a:lnSpc>
                <a:spcPct val="100000"/>
              </a:lnSpc>
              <a:spcBef>
                <a:spcPts val="0"/>
              </a:spcBef>
              <a:spcAft>
                <a:spcPts val="0"/>
              </a:spcAft>
              <a:buClr>
                <a:srgbClr val="000000"/>
              </a:buClr>
              <a:buSzPts val="1800"/>
              <a:buFont typeface="Helvetica Neue Light"/>
              <a:buNone/>
              <a:defRPr sz="1800"/>
            </a:lvl8pPr>
            <a:lvl9pPr marL="0" lvl="8" indent="0" algn="ctr">
              <a:lnSpc>
                <a:spcPct val="100000"/>
              </a:lnSpc>
              <a:spcBef>
                <a:spcPts val="0"/>
              </a:spcBef>
              <a:spcAft>
                <a:spcPts val="0"/>
              </a:spcAft>
              <a:buClr>
                <a:srgbClr val="000000"/>
              </a:buClr>
              <a:buSzPts val="1800"/>
              <a:buFont typeface="Helvetica Neue Light"/>
              <a:buNone/>
              <a:defRPr sz="18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Center">
  <p:cSld name="Title - Center">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1270000" y="3225800"/>
            <a:ext cx="10464800" cy="3302000"/>
          </a:xfrm>
          <a:prstGeom prst="rect">
            <a:avLst/>
          </a:prstGeom>
          <a:noFill/>
          <a:ln>
            <a:noFill/>
          </a:ln>
        </p:spPr>
        <p:txBody>
          <a:bodyPr spcFirstLastPara="1" wrap="square" lIns="50800" tIns="50800" rIns="50800" bIns="50800" anchor="ctr" anchorCtr="0">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4" name="Google Shape;24;p5"/>
          <p:cNvSpPr txBox="1">
            <a:spLocks noGrp="1"/>
          </p:cNvSpPr>
          <p:nvPr>
            <p:ph type="sldNum" idx="12"/>
          </p:nvPr>
        </p:nvSpPr>
        <p:spPr>
          <a:xfrm>
            <a:off x="6311798" y="9251950"/>
            <a:ext cx="368504" cy="381000"/>
          </a:xfrm>
          <a:prstGeom prst="rect">
            <a:avLst/>
          </a:prstGeom>
          <a:noFill/>
          <a:ln>
            <a:noFill/>
          </a:ln>
        </p:spPr>
        <p:txBody>
          <a:bodyPr spcFirstLastPara="1" wrap="square" lIns="50800" tIns="50800" rIns="50800" bIns="50800" anchor="t" anchorCtr="0">
            <a:noAutofit/>
          </a:bodyPr>
          <a:lstStyle>
            <a:lvl1pPr marL="0" lvl="0" indent="0" algn="ctr">
              <a:lnSpc>
                <a:spcPct val="100000"/>
              </a:lnSpc>
              <a:spcBef>
                <a:spcPts val="0"/>
              </a:spcBef>
              <a:spcAft>
                <a:spcPts val="0"/>
              </a:spcAft>
              <a:buClr>
                <a:srgbClr val="000000"/>
              </a:buClr>
              <a:buSzPts val="1800"/>
              <a:buFont typeface="Helvetica Neue Light"/>
              <a:buNone/>
              <a:defRPr sz="1800"/>
            </a:lvl1pPr>
            <a:lvl2pPr marL="0" lvl="1" indent="0" algn="ctr">
              <a:lnSpc>
                <a:spcPct val="100000"/>
              </a:lnSpc>
              <a:spcBef>
                <a:spcPts val="0"/>
              </a:spcBef>
              <a:spcAft>
                <a:spcPts val="0"/>
              </a:spcAft>
              <a:buClr>
                <a:srgbClr val="000000"/>
              </a:buClr>
              <a:buSzPts val="1800"/>
              <a:buFont typeface="Helvetica Neue Light"/>
              <a:buNone/>
              <a:defRPr sz="1800"/>
            </a:lvl2pPr>
            <a:lvl3pPr marL="0" lvl="2" indent="0" algn="ctr">
              <a:lnSpc>
                <a:spcPct val="100000"/>
              </a:lnSpc>
              <a:spcBef>
                <a:spcPts val="0"/>
              </a:spcBef>
              <a:spcAft>
                <a:spcPts val="0"/>
              </a:spcAft>
              <a:buClr>
                <a:srgbClr val="000000"/>
              </a:buClr>
              <a:buSzPts val="1800"/>
              <a:buFont typeface="Helvetica Neue Light"/>
              <a:buNone/>
              <a:defRPr sz="1800"/>
            </a:lvl3pPr>
            <a:lvl4pPr marL="0" lvl="3" indent="0" algn="ctr">
              <a:lnSpc>
                <a:spcPct val="100000"/>
              </a:lnSpc>
              <a:spcBef>
                <a:spcPts val="0"/>
              </a:spcBef>
              <a:spcAft>
                <a:spcPts val="0"/>
              </a:spcAft>
              <a:buClr>
                <a:srgbClr val="000000"/>
              </a:buClr>
              <a:buSzPts val="1800"/>
              <a:buFont typeface="Helvetica Neue Light"/>
              <a:buNone/>
              <a:defRPr sz="1800"/>
            </a:lvl4pPr>
            <a:lvl5pPr marL="0" lvl="4" indent="0" algn="ctr">
              <a:lnSpc>
                <a:spcPct val="100000"/>
              </a:lnSpc>
              <a:spcBef>
                <a:spcPts val="0"/>
              </a:spcBef>
              <a:spcAft>
                <a:spcPts val="0"/>
              </a:spcAft>
              <a:buClr>
                <a:srgbClr val="000000"/>
              </a:buClr>
              <a:buSzPts val="1800"/>
              <a:buFont typeface="Helvetica Neue Light"/>
              <a:buNone/>
              <a:defRPr sz="1800"/>
            </a:lvl5pPr>
            <a:lvl6pPr marL="0" lvl="5" indent="0" algn="ctr">
              <a:lnSpc>
                <a:spcPct val="100000"/>
              </a:lnSpc>
              <a:spcBef>
                <a:spcPts val="0"/>
              </a:spcBef>
              <a:spcAft>
                <a:spcPts val="0"/>
              </a:spcAft>
              <a:buClr>
                <a:srgbClr val="000000"/>
              </a:buClr>
              <a:buSzPts val="1800"/>
              <a:buFont typeface="Helvetica Neue Light"/>
              <a:buNone/>
              <a:defRPr sz="1800"/>
            </a:lvl6pPr>
            <a:lvl7pPr marL="0" lvl="6" indent="0" algn="ctr">
              <a:lnSpc>
                <a:spcPct val="100000"/>
              </a:lnSpc>
              <a:spcBef>
                <a:spcPts val="0"/>
              </a:spcBef>
              <a:spcAft>
                <a:spcPts val="0"/>
              </a:spcAft>
              <a:buClr>
                <a:srgbClr val="000000"/>
              </a:buClr>
              <a:buSzPts val="1800"/>
              <a:buFont typeface="Helvetica Neue Light"/>
              <a:buNone/>
              <a:defRPr sz="1800"/>
            </a:lvl7pPr>
            <a:lvl8pPr marL="0" lvl="7" indent="0" algn="ctr">
              <a:lnSpc>
                <a:spcPct val="100000"/>
              </a:lnSpc>
              <a:spcBef>
                <a:spcPts val="0"/>
              </a:spcBef>
              <a:spcAft>
                <a:spcPts val="0"/>
              </a:spcAft>
              <a:buClr>
                <a:srgbClr val="000000"/>
              </a:buClr>
              <a:buSzPts val="1800"/>
              <a:buFont typeface="Helvetica Neue Light"/>
              <a:buNone/>
              <a:defRPr sz="1800"/>
            </a:lvl8pPr>
            <a:lvl9pPr marL="0" lvl="8" indent="0" algn="ctr">
              <a:lnSpc>
                <a:spcPct val="100000"/>
              </a:lnSpc>
              <a:spcBef>
                <a:spcPts val="0"/>
              </a:spcBef>
              <a:spcAft>
                <a:spcPts val="0"/>
              </a:spcAft>
              <a:buClr>
                <a:srgbClr val="000000"/>
              </a:buClr>
              <a:buSzPts val="1800"/>
              <a:buFont typeface="Helvetica Neue Light"/>
              <a:buNone/>
              <a:defRPr sz="18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hoto - Vertical">
  <p:cSld name="Photo - Vertical">
    <p:spTree>
      <p:nvGrpSpPr>
        <p:cNvPr id="1" name="Shape 25"/>
        <p:cNvGrpSpPr/>
        <p:nvPr/>
      </p:nvGrpSpPr>
      <p:grpSpPr>
        <a:xfrm>
          <a:off x="0" y="0"/>
          <a:ext cx="0" cy="0"/>
          <a:chOff x="0" y="0"/>
          <a:chExt cx="0" cy="0"/>
        </a:xfrm>
      </p:grpSpPr>
      <p:sp>
        <p:nvSpPr>
          <p:cNvPr id="26" name="Google Shape;26;p6"/>
          <p:cNvSpPr>
            <a:spLocks noGrp="1"/>
          </p:cNvSpPr>
          <p:nvPr>
            <p:ph type="pic" idx="2"/>
          </p:nvPr>
        </p:nvSpPr>
        <p:spPr>
          <a:xfrm>
            <a:off x="6718300" y="635000"/>
            <a:ext cx="5334000" cy="82296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1pPr>
            <a:lvl2pPr marR="0" lvl="1"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2pPr>
            <a:lvl3pPr marR="0" lvl="2"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3pPr>
            <a:lvl4pPr marR="0" lvl="3"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4pPr>
            <a:lvl5pPr marR="0" lvl="4"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5pPr>
            <a:lvl6pPr marR="0" lvl="5"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27" name="Google Shape;27;p6"/>
          <p:cNvSpPr txBox="1">
            <a:spLocks noGrp="1"/>
          </p:cNvSpPr>
          <p:nvPr>
            <p:ph type="title"/>
          </p:nvPr>
        </p:nvSpPr>
        <p:spPr>
          <a:xfrm>
            <a:off x="952500" y="635000"/>
            <a:ext cx="5334000" cy="3987800"/>
          </a:xfrm>
          <a:prstGeom prst="rect">
            <a:avLst/>
          </a:prstGeom>
          <a:noFill/>
          <a:ln>
            <a:noFill/>
          </a:ln>
        </p:spPr>
        <p:txBody>
          <a:bodyPr spcFirstLastPara="1" wrap="square" lIns="50800" tIns="50800" rIns="50800" bIns="50800" anchor="b" anchorCtr="0">
            <a:noAutofit/>
          </a:bodyPr>
          <a:lstStyle>
            <a:lvl1pPr lvl="0" algn="ctr">
              <a:lnSpc>
                <a:spcPct val="100000"/>
              </a:lnSpc>
              <a:spcBef>
                <a:spcPts val="0"/>
              </a:spcBef>
              <a:spcAft>
                <a:spcPts val="0"/>
              </a:spcAft>
              <a:buClr>
                <a:srgbClr val="000000"/>
              </a:buClr>
              <a:buSzPts val="6000"/>
              <a:buFont typeface="Helvetica Neue Light"/>
              <a:buNone/>
              <a:defRPr sz="60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8" name="Google Shape;28;p6"/>
          <p:cNvSpPr txBox="1">
            <a:spLocks noGrp="1"/>
          </p:cNvSpPr>
          <p:nvPr>
            <p:ph type="body" idx="1"/>
          </p:nvPr>
        </p:nvSpPr>
        <p:spPr>
          <a:xfrm>
            <a:off x="952500" y="4762500"/>
            <a:ext cx="5334000" cy="4102100"/>
          </a:xfrm>
          <a:prstGeom prst="rect">
            <a:avLst/>
          </a:prstGeom>
          <a:noFill/>
          <a:ln>
            <a:noFill/>
          </a:ln>
        </p:spPr>
        <p:txBody>
          <a:bodyPr spcFirstLastPara="1" wrap="square" lIns="50800" tIns="50800" rIns="50800" bIns="50800" anchor="t" anchorCtr="0">
            <a:noAutofit/>
          </a:bodyPr>
          <a:lstStyle>
            <a:lvl1pPr marL="457200" lvl="0" indent="-228600" algn="ctr">
              <a:lnSpc>
                <a:spcPct val="100000"/>
              </a:lnSpc>
              <a:spcBef>
                <a:spcPts val="0"/>
              </a:spcBef>
              <a:spcAft>
                <a:spcPts val="0"/>
              </a:spcAft>
              <a:buClr>
                <a:srgbClr val="000000"/>
              </a:buClr>
              <a:buSzPts val="3200"/>
              <a:buFont typeface="Helvetica Neue Light"/>
              <a:buNone/>
              <a:defRPr sz="3200"/>
            </a:lvl1pPr>
            <a:lvl2pPr marL="914400" lvl="1" indent="-228600" algn="ctr">
              <a:lnSpc>
                <a:spcPct val="100000"/>
              </a:lnSpc>
              <a:spcBef>
                <a:spcPts val="0"/>
              </a:spcBef>
              <a:spcAft>
                <a:spcPts val="0"/>
              </a:spcAft>
              <a:buClr>
                <a:srgbClr val="000000"/>
              </a:buClr>
              <a:buSzPts val="3200"/>
              <a:buFont typeface="Helvetica Neue Light"/>
              <a:buNone/>
              <a:defRPr sz="3200"/>
            </a:lvl2pPr>
            <a:lvl3pPr marL="1371600" lvl="2" indent="-228600" algn="ctr">
              <a:lnSpc>
                <a:spcPct val="100000"/>
              </a:lnSpc>
              <a:spcBef>
                <a:spcPts val="0"/>
              </a:spcBef>
              <a:spcAft>
                <a:spcPts val="0"/>
              </a:spcAft>
              <a:buClr>
                <a:srgbClr val="000000"/>
              </a:buClr>
              <a:buSzPts val="3200"/>
              <a:buFont typeface="Helvetica Neue Light"/>
              <a:buNone/>
              <a:defRPr sz="3200"/>
            </a:lvl3pPr>
            <a:lvl4pPr marL="1828800" lvl="3" indent="-228600" algn="ctr">
              <a:lnSpc>
                <a:spcPct val="100000"/>
              </a:lnSpc>
              <a:spcBef>
                <a:spcPts val="0"/>
              </a:spcBef>
              <a:spcAft>
                <a:spcPts val="0"/>
              </a:spcAft>
              <a:buClr>
                <a:srgbClr val="000000"/>
              </a:buClr>
              <a:buSzPts val="3200"/>
              <a:buFont typeface="Helvetica Neue Light"/>
              <a:buNone/>
              <a:defRPr sz="3200"/>
            </a:lvl4pPr>
            <a:lvl5pPr marL="2286000" lvl="4" indent="-228600" algn="ctr">
              <a:lnSpc>
                <a:spcPct val="100000"/>
              </a:lnSpc>
              <a:spcBef>
                <a:spcPts val="0"/>
              </a:spcBef>
              <a:spcAft>
                <a:spcPts val="0"/>
              </a:spcAft>
              <a:buClr>
                <a:srgbClr val="000000"/>
              </a:buClr>
              <a:buSzPts val="3200"/>
              <a:buFont typeface="Helvetica Neue Light"/>
              <a:buNone/>
              <a:defRPr sz="3200"/>
            </a:lvl5pPr>
            <a:lvl6pPr marL="2743200" lvl="5" indent="-314325" algn="l">
              <a:lnSpc>
                <a:spcPct val="100000"/>
              </a:lnSpc>
              <a:spcBef>
                <a:spcPts val="4200"/>
              </a:spcBef>
              <a:spcAft>
                <a:spcPts val="0"/>
              </a:spcAft>
              <a:buClr>
                <a:srgbClr val="000000"/>
              </a:buClr>
              <a:buSzPts val="1350"/>
              <a:buChar char="•"/>
              <a:defRPr/>
            </a:lvl6pPr>
            <a:lvl7pPr marL="3200400" lvl="6" indent="-314325" algn="l">
              <a:lnSpc>
                <a:spcPct val="100000"/>
              </a:lnSpc>
              <a:spcBef>
                <a:spcPts val="4200"/>
              </a:spcBef>
              <a:spcAft>
                <a:spcPts val="0"/>
              </a:spcAft>
              <a:buClr>
                <a:srgbClr val="000000"/>
              </a:buClr>
              <a:buSzPts val="1350"/>
              <a:buChar char="•"/>
              <a:defRPr/>
            </a:lvl7pPr>
            <a:lvl8pPr marL="3657600" lvl="7" indent="-314325" algn="l">
              <a:lnSpc>
                <a:spcPct val="100000"/>
              </a:lnSpc>
              <a:spcBef>
                <a:spcPts val="4200"/>
              </a:spcBef>
              <a:spcAft>
                <a:spcPts val="0"/>
              </a:spcAft>
              <a:buClr>
                <a:srgbClr val="000000"/>
              </a:buClr>
              <a:buSzPts val="1350"/>
              <a:buChar char="•"/>
              <a:defRPr/>
            </a:lvl8pPr>
            <a:lvl9pPr marL="4114800" lvl="8" indent="-314325" algn="l">
              <a:lnSpc>
                <a:spcPct val="100000"/>
              </a:lnSpc>
              <a:spcBef>
                <a:spcPts val="4200"/>
              </a:spcBef>
              <a:spcAft>
                <a:spcPts val="0"/>
              </a:spcAft>
              <a:buClr>
                <a:srgbClr val="000000"/>
              </a:buClr>
              <a:buSzPts val="1350"/>
              <a:buChar char="•"/>
              <a:defRPr/>
            </a:lvl9pPr>
          </a:lstStyle>
          <a:p>
            <a:endParaRPr/>
          </a:p>
        </p:txBody>
      </p:sp>
      <p:sp>
        <p:nvSpPr>
          <p:cNvPr id="29" name="Google Shape;29;p6"/>
          <p:cNvSpPr txBox="1">
            <a:spLocks noGrp="1"/>
          </p:cNvSpPr>
          <p:nvPr>
            <p:ph type="sldNum" idx="12"/>
          </p:nvPr>
        </p:nvSpPr>
        <p:spPr>
          <a:xfrm>
            <a:off x="6311798" y="9251950"/>
            <a:ext cx="368504" cy="381000"/>
          </a:xfrm>
          <a:prstGeom prst="rect">
            <a:avLst/>
          </a:prstGeom>
          <a:noFill/>
          <a:ln>
            <a:noFill/>
          </a:ln>
        </p:spPr>
        <p:txBody>
          <a:bodyPr spcFirstLastPara="1" wrap="square" lIns="50800" tIns="50800" rIns="50800" bIns="50800" anchor="t" anchorCtr="0">
            <a:noAutofit/>
          </a:bodyPr>
          <a:lstStyle>
            <a:lvl1pPr marL="0" lvl="0" indent="0" algn="ctr">
              <a:lnSpc>
                <a:spcPct val="100000"/>
              </a:lnSpc>
              <a:spcBef>
                <a:spcPts val="0"/>
              </a:spcBef>
              <a:spcAft>
                <a:spcPts val="0"/>
              </a:spcAft>
              <a:buClr>
                <a:srgbClr val="000000"/>
              </a:buClr>
              <a:buSzPts val="1800"/>
              <a:buFont typeface="Helvetica Neue Light"/>
              <a:buNone/>
              <a:defRPr sz="1800"/>
            </a:lvl1pPr>
            <a:lvl2pPr marL="0" lvl="1" indent="0" algn="ctr">
              <a:lnSpc>
                <a:spcPct val="100000"/>
              </a:lnSpc>
              <a:spcBef>
                <a:spcPts val="0"/>
              </a:spcBef>
              <a:spcAft>
                <a:spcPts val="0"/>
              </a:spcAft>
              <a:buClr>
                <a:srgbClr val="000000"/>
              </a:buClr>
              <a:buSzPts val="1800"/>
              <a:buFont typeface="Helvetica Neue Light"/>
              <a:buNone/>
              <a:defRPr sz="1800"/>
            </a:lvl2pPr>
            <a:lvl3pPr marL="0" lvl="2" indent="0" algn="ctr">
              <a:lnSpc>
                <a:spcPct val="100000"/>
              </a:lnSpc>
              <a:spcBef>
                <a:spcPts val="0"/>
              </a:spcBef>
              <a:spcAft>
                <a:spcPts val="0"/>
              </a:spcAft>
              <a:buClr>
                <a:srgbClr val="000000"/>
              </a:buClr>
              <a:buSzPts val="1800"/>
              <a:buFont typeface="Helvetica Neue Light"/>
              <a:buNone/>
              <a:defRPr sz="1800"/>
            </a:lvl3pPr>
            <a:lvl4pPr marL="0" lvl="3" indent="0" algn="ctr">
              <a:lnSpc>
                <a:spcPct val="100000"/>
              </a:lnSpc>
              <a:spcBef>
                <a:spcPts val="0"/>
              </a:spcBef>
              <a:spcAft>
                <a:spcPts val="0"/>
              </a:spcAft>
              <a:buClr>
                <a:srgbClr val="000000"/>
              </a:buClr>
              <a:buSzPts val="1800"/>
              <a:buFont typeface="Helvetica Neue Light"/>
              <a:buNone/>
              <a:defRPr sz="1800"/>
            </a:lvl4pPr>
            <a:lvl5pPr marL="0" lvl="4" indent="0" algn="ctr">
              <a:lnSpc>
                <a:spcPct val="100000"/>
              </a:lnSpc>
              <a:spcBef>
                <a:spcPts val="0"/>
              </a:spcBef>
              <a:spcAft>
                <a:spcPts val="0"/>
              </a:spcAft>
              <a:buClr>
                <a:srgbClr val="000000"/>
              </a:buClr>
              <a:buSzPts val="1800"/>
              <a:buFont typeface="Helvetica Neue Light"/>
              <a:buNone/>
              <a:defRPr sz="1800"/>
            </a:lvl5pPr>
            <a:lvl6pPr marL="0" lvl="5" indent="0" algn="ctr">
              <a:lnSpc>
                <a:spcPct val="100000"/>
              </a:lnSpc>
              <a:spcBef>
                <a:spcPts val="0"/>
              </a:spcBef>
              <a:spcAft>
                <a:spcPts val="0"/>
              </a:spcAft>
              <a:buClr>
                <a:srgbClr val="000000"/>
              </a:buClr>
              <a:buSzPts val="1800"/>
              <a:buFont typeface="Helvetica Neue Light"/>
              <a:buNone/>
              <a:defRPr sz="1800"/>
            </a:lvl6pPr>
            <a:lvl7pPr marL="0" lvl="6" indent="0" algn="ctr">
              <a:lnSpc>
                <a:spcPct val="100000"/>
              </a:lnSpc>
              <a:spcBef>
                <a:spcPts val="0"/>
              </a:spcBef>
              <a:spcAft>
                <a:spcPts val="0"/>
              </a:spcAft>
              <a:buClr>
                <a:srgbClr val="000000"/>
              </a:buClr>
              <a:buSzPts val="1800"/>
              <a:buFont typeface="Helvetica Neue Light"/>
              <a:buNone/>
              <a:defRPr sz="1800"/>
            </a:lvl7pPr>
            <a:lvl8pPr marL="0" lvl="7" indent="0" algn="ctr">
              <a:lnSpc>
                <a:spcPct val="100000"/>
              </a:lnSpc>
              <a:spcBef>
                <a:spcPts val="0"/>
              </a:spcBef>
              <a:spcAft>
                <a:spcPts val="0"/>
              </a:spcAft>
              <a:buClr>
                <a:srgbClr val="000000"/>
              </a:buClr>
              <a:buSzPts val="1800"/>
              <a:buFont typeface="Helvetica Neue Light"/>
              <a:buNone/>
              <a:defRPr sz="1800"/>
            </a:lvl8pPr>
            <a:lvl9pPr marL="0" lvl="8" indent="0" algn="ctr">
              <a:lnSpc>
                <a:spcPct val="100000"/>
              </a:lnSpc>
              <a:spcBef>
                <a:spcPts val="0"/>
              </a:spcBef>
              <a:spcAft>
                <a:spcPts val="0"/>
              </a:spcAft>
              <a:buClr>
                <a:srgbClr val="000000"/>
              </a:buClr>
              <a:buSzPts val="1800"/>
              <a:buFont typeface="Helvetica Neue Light"/>
              <a:buNone/>
              <a:defRPr sz="18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Top">
  <p:cSld name="Title - Top">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952500" y="444500"/>
            <a:ext cx="11099800" cy="2159000"/>
          </a:xfrm>
          <a:prstGeom prst="rect">
            <a:avLst/>
          </a:prstGeom>
          <a:noFill/>
          <a:ln>
            <a:noFill/>
          </a:ln>
        </p:spPr>
        <p:txBody>
          <a:bodyPr spcFirstLastPara="1" wrap="square" lIns="50800" tIns="50800" rIns="50800" bIns="50800" anchor="ctr" anchorCtr="0">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2" name="Google Shape;32;p7"/>
          <p:cNvSpPr txBox="1">
            <a:spLocks noGrp="1"/>
          </p:cNvSpPr>
          <p:nvPr>
            <p:ph type="sldNum" idx="12"/>
          </p:nvPr>
        </p:nvSpPr>
        <p:spPr>
          <a:xfrm>
            <a:off x="6311798" y="9251950"/>
            <a:ext cx="368504" cy="381000"/>
          </a:xfrm>
          <a:prstGeom prst="rect">
            <a:avLst/>
          </a:prstGeom>
          <a:noFill/>
          <a:ln>
            <a:noFill/>
          </a:ln>
        </p:spPr>
        <p:txBody>
          <a:bodyPr spcFirstLastPara="1" wrap="square" lIns="50800" tIns="50800" rIns="50800" bIns="50800" anchor="t" anchorCtr="0">
            <a:noAutofit/>
          </a:bodyPr>
          <a:lstStyle>
            <a:lvl1pPr marL="0" lvl="0" indent="0" algn="ctr">
              <a:lnSpc>
                <a:spcPct val="100000"/>
              </a:lnSpc>
              <a:spcBef>
                <a:spcPts val="0"/>
              </a:spcBef>
              <a:spcAft>
                <a:spcPts val="0"/>
              </a:spcAft>
              <a:buClr>
                <a:srgbClr val="000000"/>
              </a:buClr>
              <a:buSzPts val="1800"/>
              <a:buFont typeface="Helvetica Neue Light"/>
              <a:buNone/>
              <a:defRPr sz="1800"/>
            </a:lvl1pPr>
            <a:lvl2pPr marL="0" lvl="1" indent="0" algn="ctr">
              <a:lnSpc>
                <a:spcPct val="100000"/>
              </a:lnSpc>
              <a:spcBef>
                <a:spcPts val="0"/>
              </a:spcBef>
              <a:spcAft>
                <a:spcPts val="0"/>
              </a:spcAft>
              <a:buClr>
                <a:srgbClr val="000000"/>
              </a:buClr>
              <a:buSzPts val="1800"/>
              <a:buFont typeface="Helvetica Neue Light"/>
              <a:buNone/>
              <a:defRPr sz="1800"/>
            </a:lvl2pPr>
            <a:lvl3pPr marL="0" lvl="2" indent="0" algn="ctr">
              <a:lnSpc>
                <a:spcPct val="100000"/>
              </a:lnSpc>
              <a:spcBef>
                <a:spcPts val="0"/>
              </a:spcBef>
              <a:spcAft>
                <a:spcPts val="0"/>
              </a:spcAft>
              <a:buClr>
                <a:srgbClr val="000000"/>
              </a:buClr>
              <a:buSzPts val="1800"/>
              <a:buFont typeface="Helvetica Neue Light"/>
              <a:buNone/>
              <a:defRPr sz="1800"/>
            </a:lvl3pPr>
            <a:lvl4pPr marL="0" lvl="3" indent="0" algn="ctr">
              <a:lnSpc>
                <a:spcPct val="100000"/>
              </a:lnSpc>
              <a:spcBef>
                <a:spcPts val="0"/>
              </a:spcBef>
              <a:spcAft>
                <a:spcPts val="0"/>
              </a:spcAft>
              <a:buClr>
                <a:srgbClr val="000000"/>
              </a:buClr>
              <a:buSzPts val="1800"/>
              <a:buFont typeface="Helvetica Neue Light"/>
              <a:buNone/>
              <a:defRPr sz="1800"/>
            </a:lvl4pPr>
            <a:lvl5pPr marL="0" lvl="4" indent="0" algn="ctr">
              <a:lnSpc>
                <a:spcPct val="100000"/>
              </a:lnSpc>
              <a:spcBef>
                <a:spcPts val="0"/>
              </a:spcBef>
              <a:spcAft>
                <a:spcPts val="0"/>
              </a:spcAft>
              <a:buClr>
                <a:srgbClr val="000000"/>
              </a:buClr>
              <a:buSzPts val="1800"/>
              <a:buFont typeface="Helvetica Neue Light"/>
              <a:buNone/>
              <a:defRPr sz="1800"/>
            </a:lvl5pPr>
            <a:lvl6pPr marL="0" lvl="5" indent="0" algn="ctr">
              <a:lnSpc>
                <a:spcPct val="100000"/>
              </a:lnSpc>
              <a:spcBef>
                <a:spcPts val="0"/>
              </a:spcBef>
              <a:spcAft>
                <a:spcPts val="0"/>
              </a:spcAft>
              <a:buClr>
                <a:srgbClr val="000000"/>
              </a:buClr>
              <a:buSzPts val="1800"/>
              <a:buFont typeface="Helvetica Neue Light"/>
              <a:buNone/>
              <a:defRPr sz="1800"/>
            </a:lvl6pPr>
            <a:lvl7pPr marL="0" lvl="6" indent="0" algn="ctr">
              <a:lnSpc>
                <a:spcPct val="100000"/>
              </a:lnSpc>
              <a:spcBef>
                <a:spcPts val="0"/>
              </a:spcBef>
              <a:spcAft>
                <a:spcPts val="0"/>
              </a:spcAft>
              <a:buClr>
                <a:srgbClr val="000000"/>
              </a:buClr>
              <a:buSzPts val="1800"/>
              <a:buFont typeface="Helvetica Neue Light"/>
              <a:buNone/>
              <a:defRPr sz="1800"/>
            </a:lvl7pPr>
            <a:lvl8pPr marL="0" lvl="7" indent="0" algn="ctr">
              <a:lnSpc>
                <a:spcPct val="100000"/>
              </a:lnSpc>
              <a:spcBef>
                <a:spcPts val="0"/>
              </a:spcBef>
              <a:spcAft>
                <a:spcPts val="0"/>
              </a:spcAft>
              <a:buClr>
                <a:srgbClr val="000000"/>
              </a:buClr>
              <a:buSzPts val="1800"/>
              <a:buFont typeface="Helvetica Neue Light"/>
              <a:buNone/>
              <a:defRPr sz="1800"/>
            </a:lvl8pPr>
            <a:lvl9pPr marL="0" lvl="8" indent="0" algn="ctr">
              <a:lnSpc>
                <a:spcPct val="100000"/>
              </a:lnSpc>
              <a:spcBef>
                <a:spcPts val="0"/>
              </a:spcBef>
              <a:spcAft>
                <a:spcPts val="0"/>
              </a:spcAft>
              <a:buClr>
                <a:srgbClr val="000000"/>
              </a:buClr>
              <a:buSzPts val="1800"/>
              <a:buFont typeface="Helvetica Neue Light"/>
              <a:buNone/>
              <a:defRPr sz="18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952500" y="444500"/>
            <a:ext cx="11099800" cy="2159000"/>
          </a:xfrm>
          <a:prstGeom prst="rect">
            <a:avLst/>
          </a:prstGeom>
          <a:noFill/>
          <a:ln>
            <a:noFill/>
          </a:ln>
        </p:spPr>
        <p:txBody>
          <a:bodyPr spcFirstLastPara="1" wrap="square" lIns="50800" tIns="50800" rIns="50800" bIns="50800" anchor="ctr" anchorCtr="0">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5" name="Google Shape;35;p8"/>
          <p:cNvSpPr txBox="1">
            <a:spLocks noGrp="1"/>
          </p:cNvSpPr>
          <p:nvPr>
            <p:ph type="body" idx="1"/>
          </p:nvPr>
        </p:nvSpPr>
        <p:spPr>
          <a:xfrm>
            <a:off x="952500" y="2603500"/>
            <a:ext cx="11099800" cy="6286500"/>
          </a:xfrm>
          <a:prstGeom prst="rect">
            <a:avLst/>
          </a:prstGeom>
          <a:noFill/>
          <a:ln>
            <a:noFill/>
          </a:ln>
        </p:spPr>
        <p:txBody>
          <a:bodyPr spcFirstLastPara="1" wrap="square" lIns="50800" tIns="50800" rIns="50800" bIns="50800" anchor="ctr" anchorCtr="0">
            <a:noAutofit/>
          </a:bodyPr>
          <a:lstStyle>
            <a:lvl1pPr marL="457200" lvl="0" indent="-314325" algn="l">
              <a:lnSpc>
                <a:spcPct val="100000"/>
              </a:lnSpc>
              <a:spcBef>
                <a:spcPts val="4200"/>
              </a:spcBef>
              <a:spcAft>
                <a:spcPts val="0"/>
              </a:spcAft>
              <a:buClr>
                <a:srgbClr val="000000"/>
              </a:buClr>
              <a:buSzPts val="1350"/>
              <a:buChar char="•"/>
              <a:defRPr/>
            </a:lvl1pPr>
            <a:lvl2pPr marL="914400" lvl="1" indent="-314325" algn="l">
              <a:lnSpc>
                <a:spcPct val="100000"/>
              </a:lnSpc>
              <a:spcBef>
                <a:spcPts val="4200"/>
              </a:spcBef>
              <a:spcAft>
                <a:spcPts val="0"/>
              </a:spcAft>
              <a:buClr>
                <a:srgbClr val="000000"/>
              </a:buClr>
              <a:buSzPts val="1350"/>
              <a:buChar char="•"/>
              <a:defRPr/>
            </a:lvl2pPr>
            <a:lvl3pPr marL="1371600" lvl="2" indent="-314325" algn="l">
              <a:lnSpc>
                <a:spcPct val="100000"/>
              </a:lnSpc>
              <a:spcBef>
                <a:spcPts val="4200"/>
              </a:spcBef>
              <a:spcAft>
                <a:spcPts val="0"/>
              </a:spcAft>
              <a:buClr>
                <a:srgbClr val="000000"/>
              </a:buClr>
              <a:buSzPts val="1350"/>
              <a:buChar char="•"/>
              <a:defRPr/>
            </a:lvl3pPr>
            <a:lvl4pPr marL="1828800" lvl="3" indent="-314325" algn="l">
              <a:lnSpc>
                <a:spcPct val="100000"/>
              </a:lnSpc>
              <a:spcBef>
                <a:spcPts val="4200"/>
              </a:spcBef>
              <a:spcAft>
                <a:spcPts val="0"/>
              </a:spcAft>
              <a:buClr>
                <a:srgbClr val="000000"/>
              </a:buClr>
              <a:buSzPts val="1350"/>
              <a:buChar char="•"/>
              <a:defRPr/>
            </a:lvl4pPr>
            <a:lvl5pPr marL="2286000" lvl="4" indent="-314325" algn="l">
              <a:lnSpc>
                <a:spcPct val="100000"/>
              </a:lnSpc>
              <a:spcBef>
                <a:spcPts val="4200"/>
              </a:spcBef>
              <a:spcAft>
                <a:spcPts val="0"/>
              </a:spcAft>
              <a:buClr>
                <a:srgbClr val="000000"/>
              </a:buClr>
              <a:buSzPts val="1350"/>
              <a:buChar char="•"/>
              <a:defRPr/>
            </a:lvl5pPr>
            <a:lvl6pPr marL="2743200" lvl="5" indent="-314325" algn="l">
              <a:lnSpc>
                <a:spcPct val="100000"/>
              </a:lnSpc>
              <a:spcBef>
                <a:spcPts val="4200"/>
              </a:spcBef>
              <a:spcAft>
                <a:spcPts val="0"/>
              </a:spcAft>
              <a:buClr>
                <a:srgbClr val="000000"/>
              </a:buClr>
              <a:buSzPts val="1350"/>
              <a:buChar char="•"/>
              <a:defRPr/>
            </a:lvl6pPr>
            <a:lvl7pPr marL="3200400" lvl="6" indent="-314325" algn="l">
              <a:lnSpc>
                <a:spcPct val="100000"/>
              </a:lnSpc>
              <a:spcBef>
                <a:spcPts val="4200"/>
              </a:spcBef>
              <a:spcAft>
                <a:spcPts val="0"/>
              </a:spcAft>
              <a:buClr>
                <a:srgbClr val="000000"/>
              </a:buClr>
              <a:buSzPts val="1350"/>
              <a:buChar char="•"/>
              <a:defRPr/>
            </a:lvl7pPr>
            <a:lvl8pPr marL="3657600" lvl="7" indent="-314325" algn="l">
              <a:lnSpc>
                <a:spcPct val="100000"/>
              </a:lnSpc>
              <a:spcBef>
                <a:spcPts val="4200"/>
              </a:spcBef>
              <a:spcAft>
                <a:spcPts val="0"/>
              </a:spcAft>
              <a:buClr>
                <a:srgbClr val="000000"/>
              </a:buClr>
              <a:buSzPts val="1350"/>
              <a:buChar char="•"/>
              <a:defRPr/>
            </a:lvl8pPr>
            <a:lvl9pPr marL="4114800" lvl="8" indent="-314325" algn="l">
              <a:lnSpc>
                <a:spcPct val="100000"/>
              </a:lnSpc>
              <a:spcBef>
                <a:spcPts val="4200"/>
              </a:spcBef>
              <a:spcAft>
                <a:spcPts val="0"/>
              </a:spcAft>
              <a:buClr>
                <a:srgbClr val="000000"/>
              </a:buClr>
              <a:buSzPts val="1350"/>
              <a:buChar char="•"/>
              <a:defRPr/>
            </a:lvl9pPr>
          </a:lstStyle>
          <a:p>
            <a:endParaRPr/>
          </a:p>
        </p:txBody>
      </p:sp>
      <p:sp>
        <p:nvSpPr>
          <p:cNvPr id="36" name="Google Shape;36;p8"/>
          <p:cNvSpPr txBox="1">
            <a:spLocks noGrp="1"/>
          </p:cNvSpPr>
          <p:nvPr>
            <p:ph type="sldNum" idx="12"/>
          </p:nvPr>
        </p:nvSpPr>
        <p:spPr>
          <a:xfrm>
            <a:off x="6311798" y="9251950"/>
            <a:ext cx="368504" cy="381000"/>
          </a:xfrm>
          <a:prstGeom prst="rect">
            <a:avLst/>
          </a:prstGeom>
          <a:noFill/>
          <a:ln>
            <a:noFill/>
          </a:ln>
        </p:spPr>
        <p:txBody>
          <a:bodyPr spcFirstLastPara="1" wrap="square" lIns="50800" tIns="50800" rIns="50800" bIns="50800" anchor="t" anchorCtr="0">
            <a:noAutofit/>
          </a:bodyPr>
          <a:lstStyle>
            <a:lvl1pPr marL="0" lvl="0" indent="0" algn="ctr">
              <a:lnSpc>
                <a:spcPct val="100000"/>
              </a:lnSpc>
              <a:spcBef>
                <a:spcPts val="0"/>
              </a:spcBef>
              <a:spcAft>
                <a:spcPts val="0"/>
              </a:spcAft>
              <a:buClr>
                <a:srgbClr val="000000"/>
              </a:buClr>
              <a:buSzPts val="1800"/>
              <a:buFont typeface="Helvetica Neue Light"/>
              <a:buNone/>
              <a:defRPr sz="1800"/>
            </a:lvl1pPr>
            <a:lvl2pPr marL="0" lvl="1" indent="0" algn="ctr">
              <a:lnSpc>
                <a:spcPct val="100000"/>
              </a:lnSpc>
              <a:spcBef>
                <a:spcPts val="0"/>
              </a:spcBef>
              <a:spcAft>
                <a:spcPts val="0"/>
              </a:spcAft>
              <a:buClr>
                <a:srgbClr val="000000"/>
              </a:buClr>
              <a:buSzPts val="1800"/>
              <a:buFont typeface="Helvetica Neue Light"/>
              <a:buNone/>
              <a:defRPr sz="1800"/>
            </a:lvl2pPr>
            <a:lvl3pPr marL="0" lvl="2" indent="0" algn="ctr">
              <a:lnSpc>
                <a:spcPct val="100000"/>
              </a:lnSpc>
              <a:spcBef>
                <a:spcPts val="0"/>
              </a:spcBef>
              <a:spcAft>
                <a:spcPts val="0"/>
              </a:spcAft>
              <a:buClr>
                <a:srgbClr val="000000"/>
              </a:buClr>
              <a:buSzPts val="1800"/>
              <a:buFont typeface="Helvetica Neue Light"/>
              <a:buNone/>
              <a:defRPr sz="1800"/>
            </a:lvl3pPr>
            <a:lvl4pPr marL="0" lvl="3" indent="0" algn="ctr">
              <a:lnSpc>
                <a:spcPct val="100000"/>
              </a:lnSpc>
              <a:spcBef>
                <a:spcPts val="0"/>
              </a:spcBef>
              <a:spcAft>
                <a:spcPts val="0"/>
              </a:spcAft>
              <a:buClr>
                <a:srgbClr val="000000"/>
              </a:buClr>
              <a:buSzPts val="1800"/>
              <a:buFont typeface="Helvetica Neue Light"/>
              <a:buNone/>
              <a:defRPr sz="1800"/>
            </a:lvl4pPr>
            <a:lvl5pPr marL="0" lvl="4" indent="0" algn="ctr">
              <a:lnSpc>
                <a:spcPct val="100000"/>
              </a:lnSpc>
              <a:spcBef>
                <a:spcPts val="0"/>
              </a:spcBef>
              <a:spcAft>
                <a:spcPts val="0"/>
              </a:spcAft>
              <a:buClr>
                <a:srgbClr val="000000"/>
              </a:buClr>
              <a:buSzPts val="1800"/>
              <a:buFont typeface="Helvetica Neue Light"/>
              <a:buNone/>
              <a:defRPr sz="1800"/>
            </a:lvl5pPr>
            <a:lvl6pPr marL="0" lvl="5" indent="0" algn="ctr">
              <a:lnSpc>
                <a:spcPct val="100000"/>
              </a:lnSpc>
              <a:spcBef>
                <a:spcPts val="0"/>
              </a:spcBef>
              <a:spcAft>
                <a:spcPts val="0"/>
              </a:spcAft>
              <a:buClr>
                <a:srgbClr val="000000"/>
              </a:buClr>
              <a:buSzPts val="1800"/>
              <a:buFont typeface="Helvetica Neue Light"/>
              <a:buNone/>
              <a:defRPr sz="1800"/>
            </a:lvl6pPr>
            <a:lvl7pPr marL="0" lvl="6" indent="0" algn="ctr">
              <a:lnSpc>
                <a:spcPct val="100000"/>
              </a:lnSpc>
              <a:spcBef>
                <a:spcPts val="0"/>
              </a:spcBef>
              <a:spcAft>
                <a:spcPts val="0"/>
              </a:spcAft>
              <a:buClr>
                <a:srgbClr val="000000"/>
              </a:buClr>
              <a:buSzPts val="1800"/>
              <a:buFont typeface="Helvetica Neue Light"/>
              <a:buNone/>
              <a:defRPr sz="1800"/>
            </a:lvl7pPr>
            <a:lvl8pPr marL="0" lvl="7" indent="0" algn="ctr">
              <a:lnSpc>
                <a:spcPct val="100000"/>
              </a:lnSpc>
              <a:spcBef>
                <a:spcPts val="0"/>
              </a:spcBef>
              <a:spcAft>
                <a:spcPts val="0"/>
              </a:spcAft>
              <a:buClr>
                <a:srgbClr val="000000"/>
              </a:buClr>
              <a:buSzPts val="1800"/>
              <a:buFont typeface="Helvetica Neue Light"/>
              <a:buNone/>
              <a:defRPr sz="1800"/>
            </a:lvl8pPr>
            <a:lvl9pPr marL="0" lvl="8" indent="0" algn="ctr">
              <a:lnSpc>
                <a:spcPct val="100000"/>
              </a:lnSpc>
              <a:spcBef>
                <a:spcPts val="0"/>
              </a:spcBef>
              <a:spcAft>
                <a:spcPts val="0"/>
              </a:spcAft>
              <a:buClr>
                <a:srgbClr val="000000"/>
              </a:buClr>
              <a:buSzPts val="1800"/>
              <a:buFont typeface="Helvetica Neue Light"/>
              <a:buNone/>
              <a:defRPr sz="18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Bullets &amp; Photo">
  <p:cSld name="Title, Bullets &amp; Photo">
    <p:spTree>
      <p:nvGrpSpPr>
        <p:cNvPr id="1" name="Shape 37"/>
        <p:cNvGrpSpPr/>
        <p:nvPr/>
      </p:nvGrpSpPr>
      <p:grpSpPr>
        <a:xfrm>
          <a:off x="0" y="0"/>
          <a:ext cx="0" cy="0"/>
          <a:chOff x="0" y="0"/>
          <a:chExt cx="0" cy="0"/>
        </a:xfrm>
      </p:grpSpPr>
      <p:sp>
        <p:nvSpPr>
          <p:cNvPr id="38" name="Google Shape;38;p9"/>
          <p:cNvSpPr>
            <a:spLocks noGrp="1"/>
          </p:cNvSpPr>
          <p:nvPr>
            <p:ph type="pic" idx="2"/>
          </p:nvPr>
        </p:nvSpPr>
        <p:spPr>
          <a:xfrm>
            <a:off x="6718300" y="2603500"/>
            <a:ext cx="5334000" cy="62865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1pPr>
            <a:lvl2pPr marR="0" lvl="1"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2pPr>
            <a:lvl3pPr marR="0" lvl="2"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3pPr>
            <a:lvl4pPr marR="0" lvl="3"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4pPr>
            <a:lvl5pPr marR="0" lvl="4"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5pPr>
            <a:lvl6pPr marR="0" lvl="5"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39" name="Google Shape;39;p9"/>
          <p:cNvSpPr txBox="1">
            <a:spLocks noGrp="1"/>
          </p:cNvSpPr>
          <p:nvPr>
            <p:ph type="title"/>
          </p:nvPr>
        </p:nvSpPr>
        <p:spPr>
          <a:xfrm>
            <a:off x="952500" y="444500"/>
            <a:ext cx="11099800" cy="2159000"/>
          </a:xfrm>
          <a:prstGeom prst="rect">
            <a:avLst/>
          </a:prstGeom>
          <a:noFill/>
          <a:ln>
            <a:noFill/>
          </a:ln>
        </p:spPr>
        <p:txBody>
          <a:bodyPr spcFirstLastPara="1" wrap="square" lIns="50800" tIns="50800" rIns="50800" bIns="50800" anchor="ctr" anchorCtr="0">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40" name="Google Shape;40;p9"/>
          <p:cNvSpPr txBox="1">
            <a:spLocks noGrp="1"/>
          </p:cNvSpPr>
          <p:nvPr>
            <p:ph type="body" idx="1"/>
          </p:nvPr>
        </p:nvSpPr>
        <p:spPr>
          <a:xfrm>
            <a:off x="952500" y="2603500"/>
            <a:ext cx="5334000" cy="6286500"/>
          </a:xfrm>
          <a:prstGeom prst="rect">
            <a:avLst/>
          </a:prstGeom>
          <a:noFill/>
          <a:ln>
            <a:noFill/>
          </a:ln>
        </p:spPr>
        <p:txBody>
          <a:bodyPr spcFirstLastPara="1" wrap="square" lIns="50800" tIns="50800" rIns="50800" bIns="50800" anchor="ctr" anchorCtr="0">
            <a:noAutofit/>
          </a:bodyPr>
          <a:lstStyle>
            <a:lvl1pPr marL="457200" lvl="0" indent="-361950" algn="l">
              <a:lnSpc>
                <a:spcPct val="100000"/>
              </a:lnSpc>
              <a:spcBef>
                <a:spcPts val="3200"/>
              </a:spcBef>
              <a:spcAft>
                <a:spcPts val="0"/>
              </a:spcAft>
              <a:buClr>
                <a:srgbClr val="000000"/>
              </a:buClr>
              <a:buSzPts val="2100"/>
              <a:buFont typeface="Helvetica Neue Light"/>
              <a:buChar char="•"/>
              <a:defRPr sz="2800"/>
            </a:lvl1pPr>
            <a:lvl2pPr marL="914400" lvl="1" indent="-361950" algn="l">
              <a:lnSpc>
                <a:spcPct val="100000"/>
              </a:lnSpc>
              <a:spcBef>
                <a:spcPts val="3200"/>
              </a:spcBef>
              <a:spcAft>
                <a:spcPts val="0"/>
              </a:spcAft>
              <a:buClr>
                <a:srgbClr val="000000"/>
              </a:buClr>
              <a:buSzPts val="2100"/>
              <a:buFont typeface="Helvetica Neue Light"/>
              <a:buChar char="•"/>
              <a:defRPr sz="2800"/>
            </a:lvl2pPr>
            <a:lvl3pPr marL="1371600" lvl="2" indent="-361950" algn="l">
              <a:lnSpc>
                <a:spcPct val="100000"/>
              </a:lnSpc>
              <a:spcBef>
                <a:spcPts val="3200"/>
              </a:spcBef>
              <a:spcAft>
                <a:spcPts val="0"/>
              </a:spcAft>
              <a:buClr>
                <a:srgbClr val="000000"/>
              </a:buClr>
              <a:buSzPts val="2100"/>
              <a:buFont typeface="Helvetica Neue Light"/>
              <a:buChar char="•"/>
              <a:defRPr sz="2800"/>
            </a:lvl3pPr>
            <a:lvl4pPr marL="1828800" lvl="3" indent="-361950" algn="l">
              <a:lnSpc>
                <a:spcPct val="100000"/>
              </a:lnSpc>
              <a:spcBef>
                <a:spcPts val="3200"/>
              </a:spcBef>
              <a:spcAft>
                <a:spcPts val="0"/>
              </a:spcAft>
              <a:buClr>
                <a:srgbClr val="000000"/>
              </a:buClr>
              <a:buSzPts val="2100"/>
              <a:buFont typeface="Helvetica Neue Light"/>
              <a:buChar char="•"/>
              <a:defRPr sz="2800"/>
            </a:lvl4pPr>
            <a:lvl5pPr marL="2286000" lvl="4" indent="-361950" algn="l">
              <a:lnSpc>
                <a:spcPct val="100000"/>
              </a:lnSpc>
              <a:spcBef>
                <a:spcPts val="3200"/>
              </a:spcBef>
              <a:spcAft>
                <a:spcPts val="0"/>
              </a:spcAft>
              <a:buClr>
                <a:srgbClr val="000000"/>
              </a:buClr>
              <a:buSzPts val="2100"/>
              <a:buFont typeface="Helvetica Neue Light"/>
              <a:buChar char="•"/>
              <a:defRPr sz="2800"/>
            </a:lvl5pPr>
            <a:lvl6pPr marL="2743200" lvl="5" indent="-314325" algn="l">
              <a:lnSpc>
                <a:spcPct val="100000"/>
              </a:lnSpc>
              <a:spcBef>
                <a:spcPts val="4200"/>
              </a:spcBef>
              <a:spcAft>
                <a:spcPts val="0"/>
              </a:spcAft>
              <a:buClr>
                <a:srgbClr val="000000"/>
              </a:buClr>
              <a:buSzPts val="1350"/>
              <a:buChar char="•"/>
              <a:defRPr/>
            </a:lvl6pPr>
            <a:lvl7pPr marL="3200400" lvl="6" indent="-314325" algn="l">
              <a:lnSpc>
                <a:spcPct val="100000"/>
              </a:lnSpc>
              <a:spcBef>
                <a:spcPts val="4200"/>
              </a:spcBef>
              <a:spcAft>
                <a:spcPts val="0"/>
              </a:spcAft>
              <a:buClr>
                <a:srgbClr val="000000"/>
              </a:buClr>
              <a:buSzPts val="1350"/>
              <a:buChar char="•"/>
              <a:defRPr/>
            </a:lvl7pPr>
            <a:lvl8pPr marL="3657600" lvl="7" indent="-314325" algn="l">
              <a:lnSpc>
                <a:spcPct val="100000"/>
              </a:lnSpc>
              <a:spcBef>
                <a:spcPts val="4200"/>
              </a:spcBef>
              <a:spcAft>
                <a:spcPts val="0"/>
              </a:spcAft>
              <a:buClr>
                <a:srgbClr val="000000"/>
              </a:buClr>
              <a:buSzPts val="1350"/>
              <a:buChar char="•"/>
              <a:defRPr/>
            </a:lvl8pPr>
            <a:lvl9pPr marL="4114800" lvl="8" indent="-314325" algn="l">
              <a:lnSpc>
                <a:spcPct val="100000"/>
              </a:lnSpc>
              <a:spcBef>
                <a:spcPts val="4200"/>
              </a:spcBef>
              <a:spcAft>
                <a:spcPts val="0"/>
              </a:spcAft>
              <a:buClr>
                <a:srgbClr val="000000"/>
              </a:buClr>
              <a:buSzPts val="1350"/>
              <a:buChar char="•"/>
              <a:defRPr/>
            </a:lvl9pPr>
          </a:lstStyle>
          <a:p>
            <a:endParaRPr/>
          </a:p>
        </p:txBody>
      </p:sp>
      <p:sp>
        <p:nvSpPr>
          <p:cNvPr id="41" name="Google Shape;41;p9"/>
          <p:cNvSpPr txBox="1">
            <a:spLocks noGrp="1"/>
          </p:cNvSpPr>
          <p:nvPr>
            <p:ph type="sldNum" idx="12"/>
          </p:nvPr>
        </p:nvSpPr>
        <p:spPr>
          <a:xfrm>
            <a:off x="6311798" y="9251950"/>
            <a:ext cx="368504" cy="381000"/>
          </a:xfrm>
          <a:prstGeom prst="rect">
            <a:avLst/>
          </a:prstGeom>
          <a:noFill/>
          <a:ln>
            <a:noFill/>
          </a:ln>
        </p:spPr>
        <p:txBody>
          <a:bodyPr spcFirstLastPara="1" wrap="square" lIns="50800" tIns="50800" rIns="50800" bIns="50800" anchor="t" anchorCtr="0">
            <a:noAutofit/>
          </a:bodyPr>
          <a:lstStyle>
            <a:lvl1pPr marL="0" lvl="0" indent="0" algn="ctr">
              <a:lnSpc>
                <a:spcPct val="100000"/>
              </a:lnSpc>
              <a:spcBef>
                <a:spcPts val="0"/>
              </a:spcBef>
              <a:spcAft>
                <a:spcPts val="0"/>
              </a:spcAft>
              <a:buClr>
                <a:srgbClr val="000000"/>
              </a:buClr>
              <a:buSzPts val="1800"/>
              <a:buFont typeface="Helvetica Neue Light"/>
              <a:buNone/>
              <a:defRPr sz="1800"/>
            </a:lvl1pPr>
            <a:lvl2pPr marL="0" lvl="1" indent="0" algn="ctr">
              <a:lnSpc>
                <a:spcPct val="100000"/>
              </a:lnSpc>
              <a:spcBef>
                <a:spcPts val="0"/>
              </a:spcBef>
              <a:spcAft>
                <a:spcPts val="0"/>
              </a:spcAft>
              <a:buClr>
                <a:srgbClr val="000000"/>
              </a:buClr>
              <a:buSzPts val="1800"/>
              <a:buFont typeface="Helvetica Neue Light"/>
              <a:buNone/>
              <a:defRPr sz="1800"/>
            </a:lvl2pPr>
            <a:lvl3pPr marL="0" lvl="2" indent="0" algn="ctr">
              <a:lnSpc>
                <a:spcPct val="100000"/>
              </a:lnSpc>
              <a:spcBef>
                <a:spcPts val="0"/>
              </a:spcBef>
              <a:spcAft>
                <a:spcPts val="0"/>
              </a:spcAft>
              <a:buClr>
                <a:srgbClr val="000000"/>
              </a:buClr>
              <a:buSzPts val="1800"/>
              <a:buFont typeface="Helvetica Neue Light"/>
              <a:buNone/>
              <a:defRPr sz="1800"/>
            </a:lvl3pPr>
            <a:lvl4pPr marL="0" lvl="3" indent="0" algn="ctr">
              <a:lnSpc>
                <a:spcPct val="100000"/>
              </a:lnSpc>
              <a:spcBef>
                <a:spcPts val="0"/>
              </a:spcBef>
              <a:spcAft>
                <a:spcPts val="0"/>
              </a:spcAft>
              <a:buClr>
                <a:srgbClr val="000000"/>
              </a:buClr>
              <a:buSzPts val="1800"/>
              <a:buFont typeface="Helvetica Neue Light"/>
              <a:buNone/>
              <a:defRPr sz="1800"/>
            </a:lvl4pPr>
            <a:lvl5pPr marL="0" lvl="4" indent="0" algn="ctr">
              <a:lnSpc>
                <a:spcPct val="100000"/>
              </a:lnSpc>
              <a:spcBef>
                <a:spcPts val="0"/>
              </a:spcBef>
              <a:spcAft>
                <a:spcPts val="0"/>
              </a:spcAft>
              <a:buClr>
                <a:srgbClr val="000000"/>
              </a:buClr>
              <a:buSzPts val="1800"/>
              <a:buFont typeface="Helvetica Neue Light"/>
              <a:buNone/>
              <a:defRPr sz="1800"/>
            </a:lvl5pPr>
            <a:lvl6pPr marL="0" lvl="5" indent="0" algn="ctr">
              <a:lnSpc>
                <a:spcPct val="100000"/>
              </a:lnSpc>
              <a:spcBef>
                <a:spcPts val="0"/>
              </a:spcBef>
              <a:spcAft>
                <a:spcPts val="0"/>
              </a:spcAft>
              <a:buClr>
                <a:srgbClr val="000000"/>
              </a:buClr>
              <a:buSzPts val="1800"/>
              <a:buFont typeface="Helvetica Neue Light"/>
              <a:buNone/>
              <a:defRPr sz="1800"/>
            </a:lvl6pPr>
            <a:lvl7pPr marL="0" lvl="6" indent="0" algn="ctr">
              <a:lnSpc>
                <a:spcPct val="100000"/>
              </a:lnSpc>
              <a:spcBef>
                <a:spcPts val="0"/>
              </a:spcBef>
              <a:spcAft>
                <a:spcPts val="0"/>
              </a:spcAft>
              <a:buClr>
                <a:srgbClr val="000000"/>
              </a:buClr>
              <a:buSzPts val="1800"/>
              <a:buFont typeface="Helvetica Neue Light"/>
              <a:buNone/>
              <a:defRPr sz="1800"/>
            </a:lvl7pPr>
            <a:lvl8pPr marL="0" lvl="7" indent="0" algn="ctr">
              <a:lnSpc>
                <a:spcPct val="100000"/>
              </a:lnSpc>
              <a:spcBef>
                <a:spcPts val="0"/>
              </a:spcBef>
              <a:spcAft>
                <a:spcPts val="0"/>
              </a:spcAft>
              <a:buClr>
                <a:srgbClr val="000000"/>
              </a:buClr>
              <a:buSzPts val="1800"/>
              <a:buFont typeface="Helvetica Neue Light"/>
              <a:buNone/>
              <a:defRPr sz="1800"/>
            </a:lvl8pPr>
            <a:lvl9pPr marL="0" lvl="8" indent="0" algn="ctr">
              <a:lnSpc>
                <a:spcPct val="100000"/>
              </a:lnSpc>
              <a:spcBef>
                <a:spcPts val="0"/>
              </a:spcBef>
              <a:spcAft>
                <a:spcPts val="0"/>
              </a:spcAft>
              <a:buClr>
                <a:srgbClr val="000000"/>
              </a:buClr>
              <a:buSzPts val="1800"/>
              <a:buFont typeface="Helvetica Neue Light"/>
              <a:buNone/>
              <a:defRPr sz="18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952500" y="1270000"/>
            <a:ext cx="11099800" cy="7213600"/>
          </a:xfrm>
          <a:prstGeom prst="rect">
            <a:avLst/>
          </a:prstGeom>
          <a:noFill/>
          <a:ln>
            <a:noFill/>
          </a:ln>
        </p:spPr>
        <p:txBody>
          <a:bodyPr spcFirstLastPara="1" wrap="square" lIns="50800" tIns="50800" rIns="50800" bIns="50800" anchor="ctr" anchorCtr="0">
            <a:noAutofit/>
          </a:bodyPr>
          <a:lstStyle>
            <a:lvl1pPr marL="457200" lvl="0" indent="-314325" algn="l">
              <a:lnSpc>
                <a:spcPct val="100000"/>
              </a:lnSpc>
              <a:spcBef>
                <a:spcPts val="4200"/>
              </a:spcBef>
              <a:spcAft>
                <a:spcPts val="0"/>
              </a:spcAft>
              <a:buClr>
                <a:srgbClr val="000000"/>
              </a:buClr>
              <a:buSzPts val="1350"/>
              <a:buChar char="•"/>
              <a:defRPr/>
            </a:lvl1pPr>
            <a:lvl2pPr marL="914400" lvl="1" indent="-314325" algn="l">
              <a:lnSpc>
                <a:spcPct val="100000"/>
              </a:lnSpc>
              <a:spcBef>
                <a:spcPts val="4200"/>
              </a:spcBef>
              <a:spcAft>
                <a:spcPts val="0"/>
              </a:spcAft>
              <a:buClr>
                <a:srgbClr val="000000"/>
              </a:buClr>
              <a:buSzPts val="1350"/>
              <a:buChar char="•"/>
              <a:defRPr/>
            </a:lvl2pPr>
            <a:lvl3pPr marL="1371600" lvl="2" indent="-314325" algn="l">
              <a:lnSpc>
                <a:spcPct val="100000"/>
              </a:lnSpc>
              <a:spcBef>
                <a:spcPts val="4200"/>
              </a:spcBef>
              <a:spcAft>
                <a:spcPts val="0"/>
              </a:spcAft>
              <a:buClr>
                <a:srgbClr val="000000"/>
              </a:buClr>
              <a:buSzPts val="1350"/>
              <a:buChar char="•"/>
              <a:defRPr/>
            </a:lvl3pPr>
            <a:lvl4pPr marL="1828800" lvl="3" indent="-314325" algn="l">
              <a:lnSpc>
                <a:spcPct val="100000"/>
              </a:lnSpc>
              <a:spcBef>
                <a:spcPts val="4200"/>
              </a:spcBef>
              <a:spcAft>
                <a:spcPts val="0"/>
              </a:spcAft>
              <a:buClr>
                <a:srgbClr val="000000"/>
              </a:buClr>
              <a:buSzPts val="1350"/>
              <a:buChar char="•"/>
              <a:defRPr/>
            </a:lvl4pPr>
            <a:lvl5pPr marL="2286000" lvl="4" indent="-314325" algn="l">
              <a:lnSpc>
                <a:spcPct val="100000"/>
              </a:lnSpc>
              <a:spcBef>
                <a:spcPts val="4200"/>
              </a:spcBef>
              <a:spcAft>
                <a:spcPts val="0"/>
              </a:spcAft>
              <a:buClr>
                <a:srgbClr val="000000"/>
              </a:buClr>
              <a:buSzPts val="1350"/>
              <a:buChar char="•"/>
              <a:defRPr/>
            </a:lvl5pPr>
            <a:lvl6pPr marL="2743200" lvl="5" indent="-314325" algn="l">
              <a:lnSpc>
                <a:spcPct val="100000"/>
              </a:lnSpc>
              <a:spcBef>
                <a:spcPts val="4200"/>
              </a:spcBef>
              <a:spcAft>
                <a:spcPts val="0"/>
              </a:spcAft>
              <a:buClr>
                <a:srgbClr val="000000"/>
              </a:buClr>
              <a:buSzPts val="1350"/>
              <a:buChar char="•"/>
              <a:defRPr/>
            </a:lvl6pPr>
            <a:lvl7pPr marL="3200400" lvl="6" indent="-314325" algn="l">
              <a:lnSpc>
                <a:spcPct val="100000"/>
              </a:lnSpc>
              <a:spcBef>
                <a:spcPts val="4200"/>
              </a:spcBef>
              <a:spcAft>
                <a:spcPts val="0"/>
              </a:spcAft>
              <a:buClr>
                <a:srgbClr val="000000"/>
              </a:buClr>
              <a:buSzPts val="1350"/>
              <a:buChar char="•"/>
              <a:defRPr/>
            </a:lvl7pPr>
            <a:lvl8pPr marL="3657600" lvl="7" indent="-314325" algn="l">
              <a:lnSpc>
                <a:spcPct val="100000"/>
              </a:lnSpc>
              <a:spcBef>
                <a:spcPts val="4200"/>
              </a:spcBef>
              <a:spcAft>
                <a:spcPts val="0"/>
              </a:spcAft>
              <a:buClr>
                <a:srgbClr val="000000"/>
              </a:buClr>
              <a:buSzPts val="1350"/>
              <a:buChar char="•"/>
              <a:defRPr/>
            </a:lvl8pPr>
            <a:lvl9pPr marL="4114800" lvl="8" indent="-314325" algn="l">
              <a:lnSpc>
                <a:spcPct val="100000"/>
              </a:lnSpc>
              <a:spcBef>
                <a:spcPts val="4200"/>
              </a:spcBef>
              <a:spcAft>
                <a:spcPts val="0"/>
              </a:spcAft>
              <a:buClr>
                <a:srgbClr val="000000"/>
              </a:buClr>
              <a:buSzPts val="1350"/>
              <a:buChar char="•"/>
              <a:defRPr/>
            </a:lvl9pPr>
          </a:lstStyle>
          <a:p>
            <a:endParaRPr/>
          </a:p>
        </p:txBody>
      </p:sp>
      <p:sp>
        <p:nvSpPr>
          <p:cNvPr id="44" name="Google Shape;44;p10"/>
          <p:cNvSpPr txBox="1">
            <a:spLocks noGrp="1"/>
          </p:cNvSpPr>
          <p:nvPr>
            <p:ph type="sldNum" idx="12"/>
          </p:nvPr>
        </p:nvSpPr>
        <p:spPr>
          <a:xfrm>
            <a:off x="6311798" y="9251950"/>
            <a:ext cx="368504" cy="381000"/>
          </a:xfrm>
          <a:prstGeom prst="rect">
            <a:avLst/>
          </a:prstGeom>
          <a:noFill/>
          <a:ln>
            <a:noFill/>
          </a:ln>
        </p:spPr>
        <p:txBody>
          <a:bodyPr spcFirstLastPara="1" wrap="square" lIns="50800" tIns="50800" rIns="50800" bIns="50800" anchor="t" anchorCtr="0">
            <a:noAutofit/>
          </a:bodyPr>
          <a:lstStyle>
            <a:lvl1pPr marL="0" lvl="0" indent="0" algn="ctr">
              <a:lnSpc>
                <a:spcPct val="100000"/>
              </a:lnSpc>
              <a:spcBef>
                <a:spcPts val="0"/>
              </a:spcBef>
              <a:spcAft>
                <a:spcPts val="0"/>
              </a:spcAft>
              <a:buClr>
                <a:srgbClr val="000000"/>
              </a:buClr>
              <a:buSzPts val="1800"/>
              <a:buFont typeface="Helvetica Neue Light"/>
              <a:buNone/>
              <a:defRPr sz="1800"/>
            </a:lvl1pPr>
            <a:lvl2pPr marL="0" lvl="1" indent="0" algn="ctr">
              <a:lnSpc>
                <a:spcPct val="100000"/>
              </a:lnSpc>
              <a:spcBef>
                <a:spcPts val="0"/>
              </a:spcBef>
              <a:spcAft>
                <a:spcPts val="0"/>
              </a:spcAft>
              <a:buClr>
                <a:srgbClr val="000000"/>
              </a:buClr>
              <a:buSzPts val="1800"/>
              <a:buFont typeface="Helvetica Neue Light"/>
              <a:buNone/>
              <a:defRPr sz="1800"/>
            </a:lvl2pPr>
            <a:lvl3pPr marL="0" lvl="2" indent="0" algn="ctr">
              <a:lnSpc>
                <a:spcPct val="100000"/>
              </a:lnSpc>
              <a:spcBef>
                <a:spcPts val="0"/>
              </a:spcBef>
              <a:spcAft>
                <a:spcPts val="0"/>
              </a:spcAft>
              <a:buClr>
                <a:srgbClr val="000000"/>
              </a:buClr>
              <a:buSzPts val="1800"/>
              <a:buFont typeface="Helvetica Neue Light"/>
              <a:buNone/>
              <a:defRPr sz="1800"/>
            </a:lvl3pPr>
            <a:lvl4pPr marL="0" lvl="3" indent="0" algn="ctr">
              <a:lnSpc>
                <a:spcPct val="100000"/>
              </a:lnSpc>
              <a:spcBef>
                <a:spcPts val="0"/>
              </a:spcBef>
              <a:spcAft>
                <a:spcPts val="0"/>
              </a:spcAft>
              <a:buClr>
                <a:srgbClr val="000000"/>
              </a:buClr>
              <a:buSzPts val="1800"/>
              <a:buFont typeface="Helvetica Neue Light"/>
              <a:buNone/>
              <a:defRPr sz="1800"/>
            </a:lvl4pPr>
            <a:lvl5pPr marL="0" lvl="4" indent="0" algn="ctr">
              <a:lnSpc>
                <a:spcPct val="100000"/>
              </a:lnSpc>
              <a:spcBef>
                <a:spcPts val="0"/>
              </a:spcBef>
              <a:spcAft>
                <a:spcPts val="0"/>
              </a:spcAft>
              <a:buClr>
                <a:srgbClr val="000000"/>
              </a:buClr>
              <a:buSzPts val="1800"/>
              <a:buFont typeface="Helvetica Neue Light"/>
              <a:buNone/>
              <a:defRPr sz="1800"/>
            </a:lvl5pPr>
            <a:lvl6pPr marL="0" lvl="5" indent="0" algn="ctr">
              <a:lnSpc>
                <a:spcPct val="100000"/>
              </a:lnSpc>
              <a:spcBef>
                <a:spcPts val="0"/>
              </a:spcBef>
              <a:spcAft>
                <a:spcPts val="0"/>
              </a:spcAft>
              <a:buClr>
                <a:srgbClr val="000000"/>
              </a:buClr>
              <a:buSzPts val="1800"/>
              <a:buFont typeface="Helvetica Neue Light"/>
              <a:buNone/>
              <a:defRPr sz="1800"/>
            </a:lvl6pPr>
            <a:lvl7pPr marL="0" lvl="6" indent="0" algn="ctr">
              <a:lnSpc>
                <a:spcPct val="100000"/>
              </a:lnSpc>
              <a:spcBef>
                <a:spcPts val="0"/>
              </a:spcBef>
              <a:spcAft>
                <a:spcPts val="0"/>
              </a:spcAft>
              <a:buClr>
                <a:srgbClr val="000000"/>
              </a:buClr>
              <a:buSzPts val="1800"/>
              <a:buFont typeface="Helvetica Neue Light"/>
              <a:buNone/>
              <a:defRPr sz="1800"/>
            </a:lvl7pPr>
            <a:lvl8pPr marL="0" lvl="7" indent="0" algn="ctr">
              <a:lnSpc>
                <a:spcPct val="100000"/>
              </a:lnSpc>
              <a:spcBef>
                <a:spcPts val="0"/>
              </a:spcBef>
              <a:spcAft>
                <a:spcPts val="0"/>
              </a:spcAft>
              <a:buClr>
                <a:srgbClr val="000000"/>
              </a:buClr>
              <a:buSzPts val="1800"/>
              <a:buFont typeface="Helvetica Neue Light"/>
              <a:buNone/>
              <a:defRPr sz="1800"/>
            </a:lvl8pPr>
            <a:lvl9pPr marL="0" lvl="8" indent="0" algn="ctr">
              <a:lnSpc>
                <a:spcPct val="100000"/>
              </a:lnSpc>
              <a:spcBef>
                <a:spcPts val="0"/>
              </a:spcBef>
              <a:spcAft>
                <a:spcPts val="0"/>
              </a:spcAft>
              <a:buClr>
                <a:srgbClr val="000000"/>
              </a:buClr>
              <a:buSzPts val="1800"/>
              <a:buFont typeface="Helvetica Neue Light"/>
              <a:buNone/>
              <a:defRPr sz="180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2500" y="444500"/>
            <a:ext cx="11099800" cy="2159000"/>
          </a:xfrm>
          <a:prstGeom prst="rect">
            <a:avLst/>
          </a:prstGeom>
          <a:noFill/>
          <a:ln>
            <a:noFill/>
          </a:ln>
        </p:spPr>
        <p:txBody>
          <a:bodyPr spcFirstLastPara="1" wrap="square" lIns="50800" tIns="50800" rIns="50800" bIns="50800" anchor="ctr" anchorCtr="0">
            <a:noAutofit/>
          </a:bodyPr>
          <a:lstStyle>
            <a:lvl1pPr marR="0" lvl="0"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1pPr>
            <a:lvl2pPr marR="0" lvl="1"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2pPr>
            <a:lvl3pPr marR="0" lvl="2"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3pPr>
            <a:lvl4pPr marR="0" lvl="3"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4pPr>
            <a:lvl5pPr marR="0" lvl="4"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5pPr>
            <a:lvl6pPr marR="0" lvl="5"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6pPr>
            <a:lvl7pPr marR="0" lvl="6"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7pPr>
            <a:lvl8pPr marR="0" lvl="7"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8pPr>
            <a:lvl9pPr marR="0" lvl="8" algn="ctr" rtl="0">
              <a:lnSpc>
                <a:spcPct val="100000"/>
              </a:lnSpc>
              <a:spcBef>
                <a:spcPts val="0"/>
              </a:spcBef>
              <a:spcAft>
                <a:spcPts val="0"/>
              </a:spcAft>
              <a:buClr>
                <a:srgbClr val="000000"/>
              </a:buClr>
              <a:buSzPts val="8000"/>
              <a:buFont typeface="Helvetica Neue Light"/>
              <a:buNone/>
              <a:defRPr sz="80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7" name="Google Shape;7;p1"/>
          <p:cNvSpPr txBox="1">
            <a:spLocks noGrp="1"/>
          </p:cNvSpPr>
          <p:nvPr>
            <p:ph type="body" idx="1"/>
          </p:nvPr>
        </p:nvSpPr>
        <p:spPr>
          <a:xfrm>
            <a:off x="952500" y="2603500"/>
            <a:ext cx="11099800" cy="6286500"/>
          </a:xfrm>
          <a:prstGeom prst="rect">
            <a:avLst/>
          </a:prstGeom>
          <a:noFill/>
          <a:ln>
            <a:noFill/>
          </a:ln>
        </p:spPr>
        <p:txBody>
          <a:bodyPr spcFirstLastPara="1" wrap="square" lIns="50800" tIns="50800" rIns="50800" bIns="50800" anchor="ctr" anchorCtr="0">
            <a:noAutofit/>
          </a:bodyPr>
          <a:lstStyle>
            <a:lvl1pPr marL="457200" marR="0" lvl="0" indent="-40005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1pPr>
            <a:lvl2pPr marL="914400" marR="0" lvl="1" indent="-40005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2pPr>
            <a:lvl3pPr marL="1371600" marR="0" lvl="2" indent="-40005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3pPr>
            <a:lvl4pPr marL="1828800" marR="0" lvl="3" indent="-40005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4pPr>
            <a:lvl5pPr marL="2286000" marR="0" lvl="4" indent="-40005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5pPr>
            <a:lvl6pPr marL="2743200" marR="0" lvl="5" indent="-40005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6pPr>
            <a:lvl7pPr marL="3200400" marR="0" lvl="6" indent="-40005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7pPr>
            <a:lvl8pPr marL="3657600" marR="0" lvl="7" indent="-40005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8pPr>
            <a:lvl9pPr marL="4114800" marR="0" lvl="8" indent="-400050" algn="l" rtl="0">
              <a:lnSpc>
                <a:spcPct val="100000"/>
              </a:lnSpc>
              <a:spcBef>
                <a:spcPts val="4200"/>
              </a:spcBef>
              <a:spcAft>
                <a:spcPts val="0"/>
              </a:spcAft>
              <a:buClr>
                <a:srgbClr val="000000"/>
              </a:buClr>
              <a:buSzPts val="2700"/>
              <a:buFont typeface="Helvetica Neue Light"/>
              <a:buChar char="•"/>
              <a:defRPr sz="36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8" name="Google Shape;8;p1"/>
          <p:cNvSpPr txBox="1">
            <a:spLocks noGrp="1"/>
          </p:cNvSpPr>
          <p:nvPr>
            <p:ph type="sldNum" idx="12"/>
          </p:nvPr>
        </p:nvSpPr>
        <p:spPr>
          <a:xfrm>
            <a:off x="6311798" y="9251950"/>
            <a:ext cx="368504" cy="381000"/>
          </a:xfrm>
          <a:prstGeom prst="rect">
            <a:avLst/>
          </a:prstGeom>
          <a:noFill/>
          <a:ln>
            <a:noFill/>
          </a:ln>
        </p:spPr>
        <p:txBody>
          <a:bodyPr spcFirstLastPara="1" wrap="square" lIns="50800" tIns="50800" rIns="50800" bIns="50800" anchor="t" anchorCtr="0">
            <a:noAutofit/>
          </a:bodyPr>
          <a:lstStyle>
            <a:lvl1pPr marL="0" marR="0" lvl="0"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800"/>
              <a:buFont typeface="Helvetica Neue Light"/>
              <a:buNone/>
              <a:defRPr sz="18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6.png"/><Relationship Id="rId7"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3.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16.png"/><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16.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16.png"/><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18.png"/><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4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9.png"/><Relationship Id="rId7" Type="http://schemas.openxmlformats.org/officeDocument/2006/relationships/image" Target="../media/image35.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7.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5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4.png"/></Relationships>
</file>

<file path=ppt/slides/_rels/slide6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4.png"/></Relationships>
</file>

<file path=ppt/slides/_rels/slide6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4.png"/></Relationships>
</file>

<file path=ppt/slides/_rels/slide6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4.png"/></Relationships>
</file>

<file path=ppt/slides/_rels/slide6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6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6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6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7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44.png"/></Relationships>
</file>

<file path=ppt/slides/_rels/slide7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2.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7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7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1.png"/></Relationships>
</file>

<file path=ppt/slides/_rels/slide7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4.png"/><Relationship Id="rId4" Type="http://schemas.openxmlformats.org/officeDocument/2006/relationships/image" Target="../media/image51.png"/></Relationships>
</file>

<file path=ppt/slides/_rels/slide7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4.png"/><Relationship Id="rId4" Type="http://schemas.openxmlformats.org/officeDocument/2006/relationships/image" Target="../media/image51.png"/></Relationships>
</file>

<file path=ppt/slides/_rels/slide7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6"/>
          <p:cNvSpPr/>
          <p:nvPr/>
        </p:nvSpPr>
        <p:spPr>
          <a:xfrm>
            <a:off x="493855" y="693486"/>
            <a:ext cx="12055191" cy="1661028"/>
          </a:xfrm>
          <a:prstGeom prst="rect">
            <a:avLst/>
          </a:prstGeom>
          <a:noFill/>
          <a:ln>
            <a:noFill/>
          </a:ln>
        </p:spPr>
        <p:txBody>
          <a:bodyPr spcFirstLastPara="1" wrap="square" lIns="38100" tIns="38100" rIns="38100" bIns="38100" anchor="ctr" anchorCtr="0">
            <a:noAutofit/>
          </a:bodyPr>
          <a:lstStyle/>
          <a:p>
            <a:pPr marL="0" marR="0" lvl="0" indent="0" algn="ctr" rtl="0">
              <a:lnSpc>
                <a:spcPct val="100000"/>
              </a:lnSpc>
              <a:spcBef>
                <a:spcPts val="0"/>
              </a:spcBef>
              <a:spcAft>
                <a:spcPts val="0"/>
              </a:spcAft>
              <a:buClr>
                <a:srgbClr val="000000"/>
              </a:buClr>
              <a:buSzPts val="3700"/>
              <a:buFont typeface="Arial"/>
              <a:buNone/>
            </a:pPr>
            <a:r>
              <a:rPr lang="en-US" sz="3700" b="1" i="0" u="none" strike="noStrike" cap="none">
                <a:solidFill>
                  <a:srgbClr val="000000"/>
                </a:solidFill>
                <a:latin typeface="Arial"/>
                <a:ea typeface="Arial"/>
                <a:cs typeface="Arial"/>
                <a:sym typeface="Arial"/>
              </a:rPr>
              <a:t>Understanding Saponification and Lipase Mechanisms Using Physical and Computer Modeling</a:t>
            </a:r>
            <a:endParaRPr/>
          </a:p>
        </p:txBody>
      </p:sp>
      <p:sp>
        <p:nvSpPr>
          <p:cNvPr id="68" name="Google Shape;68;p16"/>
          <p:cNvSpPr/>
          <p:nvPr/>
        </p:nvSpPr>
        <p:spPr>
          <a:xfrm>
            <a:off x="4599486" y="7369702"/>
            <a:ext cx="3843928" cy="569660"/>
          </a:xfrm>
          <a:prstGeom prst="rect">
            <a:avLst/>
          </a:prstGeom>
          <a:noFill/>
          <a:ln>
            <a:noFill/>
          </a:ln>
        </p:spPr>
        <p:txBody>
          <a:bodyPr spcFirstLastPara="1" wrap="square" lIns="38100" tIns="38100" rIns="38100" bIns="38100" anchor="ctr" anchorCtr="0">
            <a:noAutofit/>
          </a:bodyPr>
          <a:lstStyle/>
          <a:p>
            <a:pPr marL="0" marR="0" lvl="0" indent="0" algn="ctr" rtl="0">
              <a:lnSpc>
                <a:spcPct val="100000"/>
              </a:lnSpc>
              <a:spcBef>
                <a:spcPts val="0"/>
              </a:spcBef>
              <a:spcAft>
                <a:spcPts val="0"/>
              </a:spcAft>
              <a:buClr>
                <a:srgbClr val="000000"/>
              </a:buClr>
              <a:buSzPts val="3500"/>
              <a:buFont typeface="Arial"/>
              <a:buNone/>
            </a:pPr>
            <a:r>
              <a:rPr lang="en-US" sz="3500" b="0" i="0" u="none" strike="noStrike" cap="none">
                <a:solidFill>
                  <a:srgbClr val="000000"/>
                </a:solidFill>
                <a:latin typeface="Arial"/>
                <a:ea typeface="Arial"/>
                <a:cs typeface="Arial"/>
                <a:sym typeface="Arial"/>
              </a:rPr>
              <a:t>Daniel Fried, Ph.D.</a:t>
            </a:r>
            <a:endParaRPr/>
          </a:p>
        </p:txBody>
      </p:sp>
      <p:sp>
        <p:nvSpPr>
          <p:cNvPr id="69" name="Google Shape;69;p16"/>
          <p:cNvSpPr/>
          <p:nvPr/>
        </p:nvSpPr>
        <p:spPr>
          <a:xfrm>
            <a:off x="2239274" y="8056946"/>
            <a:ext cx="8564352" cy="1077660"/>
          </a:xfrm>
          <a:prstGeom prst="rect">
            <a:avLst/>
          </a:prstGeom>
          <a:noFill/>
          <a:ln>
            <a:noFill/>
          </a:ln>
        </p:spPr>
        <p:txBody>
          <a:bodyPr spcFirstLastPara="1" wrap="square" lIns="38100" tIns="38100" rIns="38100" bIns="38100" anchor="ctr" anchorCtr="0">
            <a:noAutofit/>
          </a:bodyPr>
          <a:lstStyle/>
          <a:p>
            <a:pPr marL="0" marR="0" lvl="0" indent="0" algn="ctr" rtl="0">
              <a:lnSpc>
                <a:spcPct val="100000"/>
              </a:lnSpc>
              <a:spcBef>
                <a:spcPts val="0"/>
              </a:spcBef>
              <a:spcAft>
                <a:spcPts val="0"/>
              </a:spcAft>
              <a:buClr>
                <a:srgbClr val="000000"/>
              </a:buClr>
              <a:buSzPts val="3500"/>
              <a:buFont typeface="Arial"/>
              <a:buNone/>
            </a:pPr>
            <a:r>
              <a:rPr lang="en-US" sz="3500" b="0" i="1" u="none" strike="noStrike" cap="none">
                <a:solidFill>
                  <a:srgbClr val="000000"/>
                </a:solidFill>
                <a:latin typeface="Arial"/>
                <a:ea typeface="Arial"/>
                <a:cs typeface="Arial"/>
                <a:sym typeface="Arial"/>
              </a:rPr>
              <a:t>Advances in biology laboratory education</a:t>
            </a:r>
            <a:r>
              <a:rPr lang="en-US" sz="3500" b="0" i="0" u="none" strike="noStrike" cap="none">
                <a:solidFill>
                  <a:srgbClr val="000000"/>
                </a:solidFill>
                <a:latin typeface="Arial"/>
                <a:ea typeface="Arial"/>
                <a:cs typeface="Arial"/>
                <a:sym typeface="Arial"/>
              </a:rPr>
              <a:t>.</a:t>
            </a:r>
            <a:r>
              <a:rPr lang="en-US" sz="3500" b="0" i="1" u="none" strike="noStrike" cap="none">
                <a:solidFill>
                  <a:srgbClr val="000000"/>
                </a:solidFill>
                <a:latin typeface="Arial"/>
                <a:ea typeface="Arial"/>
                <a:cs typeface="Arial"/>
                <a:sym typeface="Arial"/>
              </a:rPr>
              <a:t> </a:t>
            </a:r>
            <a:endParaRPr/>
          </a:p>
          <a:p>
            <a:pPr marL="0" marR="0" lvl="0" indent="0" algn="ctr" rtl="0">
              <a:lnSpc>
                <a:spcPct val="100000"/>
              </a:lnSpc>
              <a:spcBef>
                <a:spcPts val="0"/>
              </a:spcBef>
              <a:spcAft>
                <a:spcPts val="0"/>
              </a:spcAft>
              <a:buClr>
                <a:srgbClr val="000000"/>
              </a:buClr>
              <a:buSzPts val="3500"/>
              <a:buFont typeface="Arial"/>
              <a:buNone/>
            </a:pPr>
            <a:r>
              <a:rPr lang="en-US" sz="3500" b="0" i="0" u="none" strike="noStrike" cap="none">
                <a:solidFill>
                  <a:srgbClr val="000000"/>
                </a:solidFill>
                <a:latin typeface="Arial"/>
                <a:ea typeface="Arial"/>
                <a:cs typeface="Arial"/>
                <a:sym typeface="Arial"/>
              </a:rPr>
              <a:t>Volume 41</a:t>
            </a:r>
            <a:endParaRPr/>
          </a:p>
        </p:txBody>
      </p:sp>
      <p:pic>
        <p:nvPicPr>
          <p:cNvPr id="70" name="Google Shape;70;p16"/>
          <p:cNvPicPr preferRelativeResize="0"/>
          <p:nvPr/>
        </p:nvPicPr>
        <p:blipFill rotWithShape="1">
          <a:blip r:embed="rId3">
            <a:alphaModFix/>
          </a:blip>
          <a:srcRect/>
          <a:stretch/>
        </p:blipFill>
        <p:spPr>
          <a:xfrm>
            <a:off x="767227" y="2285821"/>
            <a:ext cx="11470346" cy="468031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290" name="Google Shape;290;p25"/>
          <p:cNvPicPr preferRelativeResize="0"/>
          <p:nvPr/>
        </p:nvPicPr>
        <p:blipFill rotWithShape="1">
          <a:blip r:embed="rId3">
            <a:alphaModFix/>
          </a:blip>
          <a:srcRect/>
          <a:stretch/>
        </p:blipFill>
        <p:spPr>
          <a:xfrm>
            <a:off x="1912565" y="4623798"/>
            <a:ext cx="1063566" cy="1114212"/>
          </a:xfrm>
          <a:prstGeom prst="rect">
            <a:avLst/>
          </a:prstGeom>
          <a:noFill/>
          <a:ln>
            <a:noFill/>
          </a:ln>
        </p:spPr>
      </p:pic>
      <p:pic>
        <p:nvPicPr>
          <p:cNvPr id="291" name="Google Shape;291;p25"/>
          <p:cNvPicPr preferRelativeResize="0"/>
          <p:nvPr/>
        </p:nvPicPr>
        <p:blipFill rotWithShape="1">
          <a:blip r:embed="rId3">
            <a:alphaModFix/>
          </a:blip>
          <a:srcRect/>
          <a:stretch/>
        </p:blipFill>
        <p:spPr>
          <a:xfrm>
            <a:off x="1912565" y="5953958"/>
            <a:ext cx="1063566" cy="1114212"/>
          </a:xfrm>
          <a:prstGeom prst="rect">
            <a:avLst/>
          </a:prstGeom>
          <a:noFill/>
          <a:ln>
            <a:noFill/>
          </a:ln>
        </p:spPr>
      </p:pic>
      <p:pic>
        <p:nvPicPr>
          <p:cNvPr id="292" name="Google Shape;292;p25"/>
          <p:cNvPicPr preferRelativeResize="0"/>
          <p:nvPr/>
        </p:nvPicPr>
        <p:blipFill rotWithShape="1">
          <a:blip r:embed="rId3">
            <a:alphaModFix/>
          </a:blip>
          <a:srcRect/>
          <a:stretch/>
        </p:blipFill>
        <p:spPr>
          <a:xfrm>
            <a:off x="1912565" y="3293638"/>
            <a:ext cx="1063566" cy="1114212"/>
          </a:xfrm>
          <a:prstGeom prst="rect">
            <a:avLst/>
          </a:prstGeom>
          <a:noFill/>
          <a:ln>
            <a:noFill/>
          </a:ln>
        </p:spPr>
      </p:pic>
      <p:pic>
        <p:nvPicPr>
          <p:cNvPr id="293" name="Google Shape;293;p25"/>
          <p:cNvPicPr preferRelativeResize="0"/>
          <p:nvPr/>
        </p:nvPicPr>
        <p:blipFill rotWithShape="1">
          <a:blip r:embed="rId4">
            <a:alphaModFix/>
          </a:blip>
          <a:srcRect/>
          <a:stretch/>
        </p:blipFill>
        <p:spPr>
          <a:xfrm>
            <a:off x="3582415" y="2248078"/>
            <a:ext cx="8619279" cy="3968408"/>
          </a:xfrm>
          <a:prstGeom prst="rect">
            <a:avLst/>
          </a:prstGeom>
          <a:noFill/>
          <a:ln>
            <a:noFill/>
          </a:ln>
        </p:spPr>
      </p:pic>
      <p:sp>
        <p:nvSpPr>
          <p:cNvPr id="294" name="Google Shape;294;p25"/>
          <p:cNvSpPr/>
          <p:nvPr/>
        </p:nvSpPr>
        <p:spPr>
          <a:xfrm>
            <a:off x="1948612" y="7760076"/>
            <a:ext cx="9107576" cy="878199"/>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2600"/>
              <a:buFont typeface="Calibri"/>
              <a:buNone/>
            </a:pPr>
            <a:r>
              <a:rPr lang="en-US" sz="2600" b="0" i="0" u="none" strike="noStrike" cap="none">
                <a:solidFill>
                  <a:srgbClr val="000000"/>
                </a:solidFill>
                <a:latin typeface="Arial"/>
                <a:ea typeface="Arial"/>
                <a:cs typeface="Arial"/>
                <a:sym typeface="Arial"/>
              </a:rPr>
              <a:t>Synthesizing trilaurin results in a dehydration reaction.</a:t>
            </a:r>
            <a:endParaRPr/>
          </a:p>
          <a:p>
            <a:pPr marL="0" marR="0" lvl="0" indent="0" algn="ctr" rtl="0">
              <a:lnSpc>
                <a:spcPct val="100000"/>
              </a:lnSpc>
              <a:spcBef>
                <a:spcPts val="0"/>
              </a:spcBef>
              <a:spcAft>
                <a:spcPts val="0"/>
              </a:spcAft>
              <a:buClr>
                <a:srgbClr val="000000"/>
              </a:buClr>
              <a:buSzPts val="2600"/>
              <a:buFont typeface="Calibri"/>
              <a:buNone/>
            </a:pPr>
            <a:r>
              <a:rPr lang="en-US" sz="2600" b="0" i="0" u="none" strike="noStrike" cap="none">
                <a:solidFill>
                  <a:srgbClr val="000000"/>
                </a:solidFill>
                <a:latin typeface="Arial"/>
                <a:ea typeface="Arial"/>
                <a:cs typeface="Arial"/>
                <a:sym typeface="Arial"/>
              </a:rPr>
              <a:t>3 water molecules are created as a result of the esterification.</a:t>
            </a:r>
            <a:endParaRPr/>
          </a:p>
        </p:txBody>
      </p:sp>
      <p:cxnSp>
        <p:nvCxnSpPr>
          <p:cNvPr id="295" name="Google Shape;295;p25"/>
          <p:cNvCxnSpPr/>
          <p:nvPr/>
        </p:nvCxnSpPr>
        <p:spPr>
          <a:xfrm rot="10800000" flipH="1">
            <a:off x="-37175" y="882619"/>
            <a:ext cx="13079151" cy="3"/>
          </a:xfrm>
          <a:prstGeom prst="straightConnector1">
            <a:avLst/>
          </a:prstGeom>
          <a:noFill/>
          <a:ln w="38100" cap="flat" cmpd="sng">
            <a:solidFill>
              <a:srgbClr val="000000"/>
            </a:solidFill>
            <a:prstDash val="solid"/>
            <a:miter lim="400000"/>
            <a:headEnd type="none" w="sm" len="sm"/>
            <a:tailEnd type="none" w="sm" len="sm"/>
          </a:ln>
        </p:spPr>
      </p:cxnSp>
      <p:sp>
        <p:nvSpPr>
          <p:cNvPr id="296" name="Google Shape;296;p25"/>
          <p:cNvSpPr/>
          <p:nvPr/>
        </p:nvSpPr>
        <p:spPr>
          <a:xfrm>
            <a:off x="239837" y="171682"/>
            <a:ext cx="12525126" cy="532806"/>
          </a:xfrm>
          <a:prstGeom prst="rect">
            <a:avLst/>
          </a:prstGeom>
          <a:noFill/>
          <a:ln>
            <a:noFill/>
          </a:ln>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222222"/>
              </a:buClr>
              <a:buSzPts val="3200"/>
              <a:buFont typeface="Calibri"/>
              <a:buNone/>
            </a:pPr>
            <a:r>
              <a:rPr lang="en-US" sz="3200" b="1" i="0" u="none" strike="noStrike" cap="none">
                <a:solidFill>
                  <a:srgbClr val="222222"/>
                </a:solidFill>
                <a:latin typeface="Arial"/>
                <a:ea typeface="Arial"/>
                <a:cs typeface="Arial"/>
                <a:sym typeface="Arial"/>
              </a:rPr>
              <a:t>Build a triglyceride.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2"/>
                                        </p:tgtEl>
                                        <p:attrNameLst>
                                          <p:attrName>style.visibility</p:attrName>
                                        </p:attrNameLst>
                                      </p:cBhvr>
                                      <p:to>
                                        <p:strVal val="visible"/>
                                      </p:to>
                                    </p:set>
                                    <p:animEffect transition="in" filter="fade">
                                      <p:cBhvr>
                                        <p:cTn id="7" dur="1000"/>
                                        <p:tgtEl>
                                          <p:spTgt spid="29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91"/>
                                        </p:tgtEl>
                                        <p:attrNameLst>
                                          <p:attrName>style.visibility</p:attrName>
                                        </p:attrNameLst>
                                      </p:cBhvr>
                                      <p:to>
                                        <p:strVal val="visible"/>
                                      </p:to>
                                    </p:set>
                                    <p:animEffect transition="in" filter="fade">
                                      <p:cBhvr>
                                        <p:cTn id="11" dur="1000"/>
                                        <p:tgtEl>
                                          <p:spTgt spid="291"/>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90"/>
                                        </p:tgtEl>
                                        <p:attrNameLst>
                                          <p:attrName>style.visibility</p:attrName>
                                        </p:attrNameLst>
                                      </p:cBhvr>
                                      <p:to>
                                        <p:strVal val="visible"/>
                                      </p:to>
                                    </p:set>
                                    <p:animEffect transition="in" filter="fade">
                                      <p:cBhvr>
                                        <p:cTn id="15" dur="1000"/>
                                        <p:tgtEl>
                                          <p:spTgt spid="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1" name="Google Shape;301;p26"/>
          <p:cNvPicPr preferRelativeResize="0"/>
          <p:nvPr/>
        </p:nvPicPr>
        <p:blipFill rotWithShape="1">
          <a:blip r:embed="rId3">
            <a:alphaModFix/>
          </a:blip>
          <a:srcRect/>
          <a:stretch/>
        </p:blipFill>
        <p:spPr>
          <a:xfrm>
            <a:off x="1029379" y="1103085"/>
            <a:ext cx="13004801" cy="7547430"/>
          </a:xfrm>
          <a:prstGeom prst="rect">
            <a:avLst/>
          </a:prstGeom>
          <a:noFill/>
          <a:ln>
            <a:noFill/>
          </a:ln>
        </p:spPr>
      </p:pic>
      <p:pic>
        <p:nvPicPr>
          <p:cNvPr id="302" name="Google Shape;302;p26"/>
          <p:cNvPicPr preferRelativeResize="0"/>
          <p:nvPr/>
        </p:nvPicPr>
        <p:blipFill rotWithShape="1">
          <a:blip r:embed="rId4">
            <a:alphaModFix/>
          </a:blip>
          <a:srcRect r="63415"/>
          <a:stretch/>
        </p:blipFill>
        <p:spPr>
          <a:xfrm>
            <a:off x="-1579475" y="1103114"/>
            <a:ext cx="4757672" cy="7547429"/>
          </a:xfrm>
          <a:prstGeom prst="rect">
            <a:avLst/>
          </a:prstGeom>
          <a:noFill/>
          <a:ln>
            <a:noFill/>
          </a:ln>
        </p:spPr>
      </p:pic>
      <p:pic>
        <p:nvPicPr>
          <p:cNvPr id="303" name="Google Shape;303;p26"/>
          <p:cNvPicPr preferRelativeResize="0"/>
          <p:nvPr/>
        </p:nvPicPr>
        <p:blipFill rotWithShape="1">
          <a:blip r:embed="rId5">
            <a:alphaModFix/>
          </a:blip>
          <a:srcRect l="33394" t="23855" r="33394" b="23855"/>
          <a:stretch/>
        </p:blipFill>
        <p:spPr>
          <a:xfrm rot="-2589890">
            <a:off x="1669710" y="-1959257"/>
            <a:ext cx="1518693" cy="1137926"/>
          </a:xfrm>
          <a:prstGeom prst="rect">
            <a:avLst/>
          </a:prstGeom>
          <a:noFill/>
          <a:ln>
            <a:noFill/>
          </a:ln>
        </p:spPr>
      </p:pic>
      <p:sp>
        <p:nvSpPr>
          <p:cNvPr id="304" name="Google Shape;304;p26"/>
          <p:cNvSpPr/>
          <p:nvPr/>
        </p:nvSpPr>
        <p:spPr>
          <a:xfrm>
            <a:off x="2893689" y="2582884"/>
            <a:ext cx="606427" cy="538340"/>
          </a:xfrm>
          <a:custGeom>
            <a:avLst/>
            <a:gdLst/>
            <a:ahLst/>
            <a:cxnLst/>
            <a:rect l="l" t="t" r="r" b="b"/>
            <a:pathLst>
              <a:path w="21600" h="21600" extrusionOk="0">
                <a:moveTo>
                  <a:pt x="0" y="16909"/>
                </a:moveTo>
                <a:lnTo>
                  <a:pt x="16560" y="21600"/>
                </a:lnTo>
                <a:lnTo>
                  <a:pt x="21600" y="12245"/>
                </a:lnTo>
                <a:lnTo>
                  <a:pt x="14241" y="0"/>
                </a:lnTo>
                <a:lnTo>
                  <a:pt x="3680" y="3881"/>
                </a:lnTo>
                <a:lnTo>
                  <a:pt x="0" y="16909"/>
                </a:lnTo>
                <a:close/>
              </a:path>
            </a:pathLst>
          </a:cu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cxnSp>
        <p:nvCxnSpPr>
          <p:cNvPr id="305" name="Google Shape;305;p26"/>
          <p:cNvCxnSpPr/>
          <p:nvPr/>
        </p:nvCxnSpPr>
        <p:spPr>
          <a:xfrm rot="10800000" flipH="1">
            <a:off x="-37175" y="882619"/>
            <a:ext cx="13079151" cy="3"/>
          </a:xfrm>
          <a:prstGeom prst="straightConnector1">
            <a:avLst/>
          </a:prstGeom>
          <a:noFill/>
          <a:ln w="38100" cap="flat" cmpd="sng">
            <a:solidFill>
              <a:srgbClr val="000000"/>
            </a:solidFill>
            <a:prstDash val="solid"/>
            <a:miter lim="400000"/>
            <a:headEnd type="none" w="sm" len="sm"/>
            <a:tailEnd type="none" w="sm" len="sm"/>
          </a:ln>
        </p:spPr>
      </p:cxnSp>
      <p:sp>
        <p:nvSpPr>
          <p:cNvPr id="306" name="Google Shape;306;p26"/>
          <p:cNvSpPr/>
          <p:nvPr/>
        </p:nvSpPr>
        <p:spPr>
          <a:xfrm>
            <a:off x="239837" y="171682"/>
            <a:ext cx="12525126" cy="532806"/>
          </a:xfrm>
          <a:prstGeom prst="rect">
            <a:avLst/>
          </a:prstGeom>
          <a:noFill/>
          <a:ln>
            <a:noFill/>
          </a:ln>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222222"/>
              </a:buClr>
              <a:buSzPts val="3200"/>
              <a:buFont typeface="Calibri"/>
              <a:buNone/>
            </a:pPr>
            <a:r>
              <a:rPr lang="en-US" sz="3200" b="1" i="0" u="none" strike="noStrike" cap="none">
                <a:solidFill>
                  <a:srgbClr val="222222"/>
                </a:solidFill>
                <a:latin typeface="Arial"/>
                <a:ea typeface="Arial"/>
                <a:cs typeface="Arial"/>
                <a:sym typeface="Arial"/>
              </a:rPr>
              <a:t>Build a triglyceride.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pic>
        <p:nvPicPr>
          <p:cNvPr id="311" name="Google Shape;311;p27"/>
          <p:cNvPicPr preferRelativeResize="0"/>
          <p:nvPr/>
        </p:nvPicPr>
        <p:blipFill rotWithShape="1">
          <a:blip r:embed="rId3">
            <a:alphaModFix/>
          </a:blip>
          <a:srcRect/>
          <a:stretch/>
        </p:blipFill>
        <p:spPr>
          <a:xfrm>
            <a:off x="1029379" y="1103085"/>
            <a:ext cx="13004801" cy="7547430"/>
          </a:xfrm>
          <a:prstGeom prst="rect">
            <a:avLst/>
          </a:prstGeom>
          <a:noFill/>
          <a:ln>
            <a:noFill/>
          </a:ln>
        </p:spPr>
      </p:pic>
      <p:pic>
        <p:nvPicPr>
          <p:cNvPr id="312" name="Google Shape;312;p27"/>
          <p:cNvPicPr preferRelativeResize="0"/>
          <p:nvPr/>
        </p:nvPicPr>
        <p:blipFill rotWithShape="1">
          <a:blip r:embed="rId4">
            <a:alphaModFix/>
          </a:blip>
          <a:srcRect r="63415"/>
          <a:stretch/>
        </p:blipFill>
        <p:spPr>
          <a:xfrm>
            <a:off x="-1579475" y="1103114"/>
            <a:ext cx="4757672" cy="7547429"/>
          </a:xfrm>
          <a:prstGeom prst="rect">
            <a:avLst/>
          </a:prstGeom>
          <a:noFill/>
          <a:ln>
            <a:noFill/>
          </a:ln>
        </p:spPr>
      </p:pic>
      <p:sp>
        <p:nvSpPr>
          <p:cNvPr id="313" name="Google Shape;313;p27"/>
          <p:cNvSpPr/>
          <p:nvPr/>
        </p:nvSpPr>
        <p:spPr>
          <a:xfrm>
            <a:off x="3154024" y="3251437"/>
            <a:ext cx="1198024" cy="821955"/>
          </a:xfrm>
          <a:custGeom>
            <a:avLst/>
            <a:gdLst/>
            <a:ahLst/>
            <a:cxnLst/>
            <a:rect l="l" t="t" r="r" b="b"/>
            <a:pathLst>
              <a:path w="21600" h="21600" extrusionOk="0">
                <a:moveTo>
                  <a:pt x="14344" y="0"/>
                </a:moveTo>
                <a:cubicBezTo>
                  <a:pt x="15427" y="2087"/>
                  <a:pt x="17096" y="3353"/>
                  <a:pt x="18890" y="3448"/>
                </a:cubicBezTo>
                <a:cubicBezTo>
                  <a:pt x="19825" y="3497"/>
                  <a:pt x="20755" y="3218"/>
                  <a:pt x="21600" y="2634"/>
                </a:cubicBezTo>
                <a:lnTo>
                  <a:pt x="19521" y="20531"/>
                </a:lnTo>
                <a:lnTo>
                  <a:pt x="3788" y="21600"/>
                </a:lnTo>
                <a:lnTo>
                  <a:pt x="0" y="11647"/>
                </a:lnTo>
                <a:lnTo>
                  <a:pt x="14344" y="0"/>
                </a:lnTo>
                <a:close/>
              </a:path>
            </a:pathLst>
          </a:cu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314" name="Google Shape;314;p27"/>
          <p:cNvSpPr/>
          <p:nvPr/>
        </p:nvSpPr>
        <p:spPr>
          <a:xfrm>
            <a:off x="1593148" y="3165603"/>
            <a:ext cx="517961" cy="532284"/>
          </a:xfrm>
          <a:custGeom>
            <a:avLst/>
            <a:gdLst/>
            <a:ahLst/>
            <a:cxnLst/>
            <a:rect l="l" t="t" r="r" b="b"/>
            <a:pathLst>
              <a:path w="21530" h="20685" extrusionOk="0">
                <a:moveTo>
                  <a:pt x="1" y="7935"/>
                </a:moveTo>
                <a:cubicBezTo>
                  <a:pt x="47" y="10926"/>
                  <a:pt x="1995" y="13473"/>
                  <a:pt x="4122" y="15712"/>
                </a:cubicBezTo>
                <a:cubicBezTo>
                  <a:pt x="6258" y="17961"/>
                  <a:pt x="8731" y="20078"/>
                  <a:pt x="11904" y="20574"/>
                </a:cubicBezTo>
                <a:cubicBezTo>
                  <a:pt x="16123" y="21232"/>
                  <a:pt x="20220" y="18899"/>
                  <a:pt x="21530" y="15092"/>
                </a:cubicBezTo>
                <a:lnTo>
                  <a:pt x="21096" y="2962"/>
                </a:lnTo>
                <a:lnTo>
                  <a:pt x="9085" y="29"/>
                </a:lnTo>
                <a:cubicBezTo>
                  <a:pt x="4151" y="-368"/>
                  <a:pt x="-70" y="3306"/>
                  <a:pt x="1" y="7935"/>
                </a:cubicBezTo>
                <a:close/>
              </a:path>
            </a:pathLst>
          </a:cu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grpSp>
        <p:nvGrpSpPr>
          <p:cNvPr id="315" name="Google Shape;315;p27"/>
          <p:cNvGrpSpPr/>
          <p:nvPr/>
        </p:nvGrpSpPr>
        <p:grpSpPr>
          <a:xfrm>
            <a:off x="2033206" y="2792176"/>
            <a:ext cx="671761" cy="687140"/>
            <a:chOff x="-14181" y="-16703"/>
            <a:chExt cx="671760" cy="687138"/>
          </a:xfrm>
        </p:grpSpPr>
        <p:pic>
          <p:nvPicPr>
            <p:cNvPr id="316" name="Google Shape;316;p27"/>
            <p:cNvPicPr preferRelativeResize="0"/>
            <p:nvPr/>
          </p:nvPicPr>
          <p:blipFill rotWithShape="1">
            <a:blip r:embed="rId4">
              <a:alphaModFix/>
            </a:blip>
            <a:srcRect l="23858" t="26789" r="71253" b="64570"/>
            <a:stretch/>
          </p:blipFill>
          <p:spPr>
            <a:xfrm rot="-195187">
              <a:off x="3809" y="811"/>
              <a:ext cx="635779" cy="652110"/>
            </a:xfrm>
            <a:custGeom>
              <a:avLst/>
              <a:gdLst/>
              <a:ahLst/>
              <a:cxnLst/>
              <a:rect l="l" t="t" r="r" b="b"/>
              <a:pathLst>
                <a:path w="21600" h="21600" extrusionOk="0">
                  <a:moveTo>
                    <a:pt x="11600" y="0"/>
                  </a:moveTo>
                  <a:lnTo>
                    <a:pt x="0" y="8275"/>
                  </a:lnTo>
                  <a:lnTo>
                    <a:pt x="10000" y="21600"/>
                  </a:lnTo>
                  <a:lnTo>
                    <a:pt x="21600" y="13325"/>
                  </a:lnTo>
                  <a:lnTo>
                    <a:pt x="11600" y="0"/>
                  </a:lnTo>
                  <a:close/>
                </a:path>
              </a:pathLst>
            </a:custGeom>
            <a:noFill/>
            <a:ln>
              <a:noFill/>
            </a:ln>
          </p:spPr>
        </p:pic>
        <p:sp>
          <p:nvSpPr>
            <p:cNvPr id="317" name="Google Shape;317;p27"/>
            <p:cNvSpPr/>
            <p:nvPr/>
          </p:nvSpPr>
          <p:spPr>
            <a:xfrm>
              <a:off x="2347" y="181775"/>
              <a:ext cx="442579" cy="471067"/>
            </a:xfrm>
            <a:custGeom>
              <a:avLst/>
              <a:gdLst/>
              <a:ahLst/>
              <a:cxnLst/>
              <a:rect l="l" t="t" r="r" b="b"/>
              <a:pathLst>
                <a:path w="21600" h="21600" extrusionOk="0">
                  <a:moveTo>
                    <a:pt x="5376" y="0"/>
                  </a:moveTo>
                  <a:cubicBezTo>
                    <a:pt x="4655" y="1754"/>
                    <a:pt x="4323" y="3628"/>
                    <a:pt x="4400" y="5507"/>
                  </a:cubicBezTo>
                  <a:cubicBezTo>
                    <a:pt x="4478" y="7418"/>
                    <a:pt x="4977" y="9294"/>
                    <a:pt x="5866" y="11014"/>
                  </a:cubicBezTo>
                  <a:lnTo>
                    <a:pt x="9713" y="14835"/>
                  </a:lnTo>
                  <a:cubicBezTo>
                    <a:pt x="11289" y="15513"/>
                    <a:pt x="12971" y="15949"/>
                    <a:pt x="14694" y="16124"/>
                  </a:cubicBezTo>
                  <a:cubicBezTo>
                    <a:pt x="17023" y="16361"/>
                    <a:pt x="19380" y="16119"/>
                    <a:pt x="21600" y="15416"/>
                  </a:cubicBezTo>
                  <a:lnTo>
                    <a:pt x="10423" y="21600"/>
                  </a:lnTo>
                  <a:lnTo>
                    <a:pt x="0" y="11536"/>
                  </a:lnTo>
                  <a:lnTo>
                    <a:pt x="5376" y="0"/>
                  </a:lnTo>
                  <a:close/>
                </a:path>
              </a:pathLst>
            </a:cu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grpSp>
      <p:grpSp>
        <p:nvGrpSpPr>
          <p:cNvPr id="318" name="Google Shape;318;p27"/>
          <p:cNvGrpSpPr/>
          <p:nvPr/>
        </p:nvGrpSpPr>
        <p:grpSpPr>
          <a:xfrm>
            <a:off x="2548495" y="3328338"/>
            <a:ext cx="1262508" cy="1078267"/>
            <a:chOff x="47" y="0"/>
            <a:chExt cx="1262507" cy="1078265"/>
          </a:xfrm>
        </p:grpSpPr>
        <p:pic>
          <p:nvPicPr>
            <p:cNvPr id="319" name="Google Shape;319;p27"/>
            <p:cNvPicPr preferRelativeResize="0"/>
            <p:nvPr/>
          </p:nvPicPr>
          <p:blipFill rotWithShape="1">
            <a:blip r:embed="rId3">
              <a:alphaModFix/>
            </a:blip>
            <a:srcRect l="16212" t="27803" r="74079" b="57908"/>
            <a:stretch/>
          </p:blipFill>
          <p:spPr>
            <a:xfrm>
              <a:off x="47" y="0"/>
              <a:ext cx="1262507" cy="1078265"/>
            </a:xfrm>
            <a:custGeom>
              <a:avLst/>
              <a:gdLst/>
              <a:ahLst/>
              <a:cxnLst/>
              <a:rect l="l" t="t" r="r" b="b"/>
              <a:pathLst>
                <a:path w="21600" h="21600" extrusionOk="0">
                  <a:moveTo>
                    <a:pt x="4206" y="0"/>
                  </a:moveTo>
                  <a:lnTo>
                    <a:pt x="0" y="14842"/>
                  </a:lnTo>
                  <a:lnTo>
                    <a:pt x="17394" y="21600"/>
                  </a:lnTo>
                  <a:lnTo>
                    <a:pt x="21600" y="6758"/>
                  </a:lnTo>
                  <a:lnTo>
                    <a:pt x="4206" y="0"/>
                  </a:lnTo>
                  <a:close/>
                </a:path>
              </a:pathLst>
            </a:custGeom>
            <a:noFill/>
            <a:ln>
              <a:noFill/>
            </a:ln>
          </p:spPr>
        </p:pic>
        <p:sp>
          <p:nvSpPr>
            <p:cNvPr id="320" name="Google Shape;320;p27"/>
            <p:cNvSpPr/>
            <p:nvPr/>
          </p:nvSpPr>
          <p:spPr>
            <a:xfrm>
              <a:off x="790296" y="89263"/>
              <a:ext cx="435712" cy="190211"/>
            </a:xfrm>
            <a:custGeom>
              <a:avLst/>
              <a:gdLst/>
              <a:ahLst/>
              <a:cxnLst/>
              <a:rect l="l" t="t" r="r" b="b"/>
              <a:pathLst>
                <a:path w="21600" h="21175" extrusionOk="0">
                  <a:moveTo>
                    <a:pt x="1553" y="0"/>
                  </a:moveTo>
                  <a:lnTo>
                    <a:pt x="21600" y="12632"/>
                  </a:lnTo>
                  <a:lnTo>
                    <a:pt x="19645" y="20854"/>
                  </a:lnTo>
                  <a:cubicBezTo>
                    <a:pt x="16353" y="21600"/>
                    <a:pt x="13028" y="21044"/>
                    <a:pt x="9822" y="19210"/>
                  </a:cubicBezTo>
                  <a:cubicBezTo>
                    <a:pt x="6278" y="17183"/>
                    <a:pt x="2943" y="13633"/>
                    <a:pt x="0" y="8758"/>
                  </a:cubicBezTo>
                  <a:lnTo>
                    <a:pt x="1553" y="0"/>
                  </a:lnTo>
                  <a:close/>
                </a:path>
              </a:pathLst>
            </a:cu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grpSp>
      <p:cxnSp>
        <p:nvCxnSpPr>
          <p:cNvPr id="321" name="Google Shape;321;p27"/>
          <p:cNvCxnSpPr/>
          <p:nvPr/>
        </p:nvCxnSpPr>
        <p:spPr>
          <a:xfrm rot="10800000" flipH="1">
            <a:off x="-37175" y="882619"/>
            <a:ext cx="13079151" cy="3"/>
          </a:xfrm>
          <a:prstGeom prst="straightConnector1">
            <a:avLst/>
          </a:prstGeom>
          <a:noFill/>
          <a:ln w="38100" cap="flat" cmpd="sng">
            <a:solidFill>
              <a:srgbClr val="000000"/>
            </a:solidFill>
            <a:prstDash val="solid"/>
            <a:miter lim="400000"/>
            <a:headEnd type="none" w="sm" len="sm"/>
            <a:tailEnd type="none" w="sm" len="sm"/>
          </a:ln>
        </p:spPr>
      </p:cxnSp>
      <p:sp>
        <p:nvSpPr>
          <p:cNvPr id="322" name="Google Shape;322;p27"/>
          <p:cNvSpPr/>
          <p:nvPr/>
        </p:nvSpPr>
        <p:spPr>
          <a:xfrm>
            <a:off x="239837" y="171682"/>
            <a:ext cx="12525126" cy="532806"/>
          </a:xfrm>
          <a:prstGeom prst="rect">
            <a:avLst/>
          </a:prstGeom>
          <a:noFill/>
          <a:ln>
            <a:noFill/>
          </a:ln>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222222"/>
              </a:buClr>
              <a:buSzPts val="3200"/>
              <a:buFont typeface="Calibri"/>
              <a:buNone/>
            </a:pPr>
            <a:r>
              <a:rPr lang="en-US" sz="3200" b="1" i="0" u="none" strike="noStrike" cap="none">
                <a:solidFill>
                  <a:srgbClr val="222222"/>
                </a:solidFill>
                <a:latin typeface="Arial"/>
                <a:ea typeface="Arial"/>
                <a:cs typeface="Arial"/>
                <a:sym typeface="Arial"/>
              </a:rPr>
              <a:t>Build a triglyceride.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pic>
        <p:nvPicPr>
          <p:cNvPr id="327" name="Google Shape;327;p28"/>
          <p:cNvPicPr preferRelativeResize="0"/>
          <p:nvPr/>
        </p:nvPicPr>
        <p:blipFill rotWithShape="1">
          <a:blip r:embed="rId3">
            <a:alphaModFix/>
          </a:blip>
          <a:srcRect/>
          <a:stretch/>
        </p:blipFill>
        <p:spPr>
          <a:xfrm>
            <a:off x="1029379" y="1103085"/>
            <a:ext cx="13004801" cy="7547430"/>
          </a:xfrm>
          <a:prstGeom prst="rect">
            <a:avLst/>
          </a:prstGeom>
          <a:noFill/>
          <a:ln>
            <a:noFill/>
          </a:ln>
        </p:spPr>
      </p:pic>
      <p:pic>
        <p:nvPicPr>
          <p:cNvPr id="328" name="Google Shape;328;p28"/>
          <p:cNvPicPr preferRelativeResize="0"/>
          <p:nvPr/>
        </p:nvPicPr>
        <p:blipFill rotWithShape="1">
          <a:blip r:embed="rId4">
            <a:alphaModFix/>
          </a:blip>
          <a:srcRect r="63415"/>
          <a:stretch/>
        </p:blipFill>
        <p:spPr>
          <a:xfrm>
            <a:off x="-1579475" y="1103114"/>
            <a:ext cx="4757672" cy="7547429"/>
          </a:xfrm>
          <a:prstGeom prst="rect">
            <a:avLst/>
          </a:prstGeom>
          <a:noFill/>
          <a:ln>
            <a:noFill/>
          </a:ln>
        </p:spPr>
      </p:pic>
      <p:sp>
        <p:nvSpPr>
          <p:cNvPr id="329" name="Google Shape;329;p28"/>
          <p:cNvSpPr/>
          <p:nvPr/>
        </p:nvSpPr>
        <p:spPr>
          <a:xfrm>
            <a:off x="3154024" y="3251437"/>
            <a:ext cx="1198024" cy="821955"/>
          </a:xfrm>
          <a:custGeom>
            <a:avLst/>
            <a:gdLst/>
            <a:ahLst/>
            <a:cxnLst/>
            <a:rect l="l" t="t" r="r" b="b"/>
            <a:pathLst>
              <a:path w="21600" h="21600" extrusionOk="0">
                <a:moveTo>
                  <a:pt x="14344" y="0"/>
                </a:moveTo>
                <a:cubicBezTo>
                  <a:pt x="15427" y="2087"/>
                  <a:pt x="17096" y="3353"/>
                  <a:pt x="18890" y="3448"/>
                </a:cubicBezTo>
                <a:cubicBezTo>
                  <a:pt x="19825" y="3497"/>
                  <a:pt x="20755" y="3218"/>
                  <a:pt x="21600" y="2634"/>
                </a:cubicBezTo>
                <a:lnTo>
                  <a:pt x="19521" y="20531"/>
                </a:lnTo>
                <a:lnTo>
                  <a:pt x="3788" y="21600"/>
                </a:lnTo>
                <a:lnTo>
                  <a:pt x="0" y="11647"/>
                </a:lnTo>
                <a:lnTo>
                  <a:pt x="14344" y="0"/>
                </a:lnTo>
                <a:close/>
              </a:path>
            </a:pathLst>
          </a:cu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330" name="Google Shape;330;p28"/>
          <p:cNvSpPr/>
          <p:nvPr/>
        </p:nvSpPr>
        <p:spPr>
          <a:xfrm>
            <a:off x="1593148" y="3165603"/>
            <a:ext cx="517961" cy="532284"/>
          </a:xfrm>
          <a:custGeom>
            <a:avLst/>
            <a:gdLst/>
            <a:ahLst/>
            <a:cxnLst/>
            <a:rect l="l" t="t" r="r" b="b"/>
            <a:pathLst>
              <a:path w="21530" h="20685" extrusionOk="0">
                <a:moveTo>
                  <a:pt x="1" y="7935"/>
                </a:moveTo>
                <a:cubicBezTo>
                  <a:pt x="47" y="10926"/>
                  <a:pt x="1995" y="13473"/>
                  <a:pt x="4122" y="15712"/>
                </a:cubicBezTo>
                <a:cubicBezTo>
                  <a:pt x="6258" y="17961"/>
                  <a:pt x="8731" y="20078"/>
                  <a:pt x="11904" y="20574"/>
                </a:cubicBezTo>
                <a:cubicBezTo>
                  <a:pt x="16123" y="21232"/>
                  <a:pt x="20220" y="18899"/>
                  <a:pt x="21530" y="15092"/>
                </a:cubicBezTo>
                <a:lnTo>
                  <a:pt x="21096" y="2962"/>
                </a:lnTo>
                <a:lnTo>
                  <a:pt x="9085" y="29"/>
                </a:lnTo>
                <a:cubicBezTo>
                  <a:pt x="4151" y="-368"/>
                  <a:pt x="-70" y="3306"/>
                  <a:pt x="1" y="7935"/>
                </a:cubicBezTo>
                <a:close/>
              </a:path>
            </a:pathLst>
          </a:cu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grpSp>
        <p:nvGrpSpPr>
          <p:cNvPr id="331" name="Google Shape;331;p28"/>
          <p:cNvGrpSpPr/>
          <p:nvPr/>
        </p:nvGrpSpPr>
        <p:grpSpPr>
          <a:xfrm>
            <a:off x="2548495" y="2933698"/>
            <a:ext cx="1459045" cy="1472907"/>
            <a:chOff x="47" y="-161827"/>
            <a:chExt cx="1459044" cy="1472905"/>
          </a:xfrm>
        </p:grpSpPr>
        <p:grpSp>
          <p:nvGrpSpPr>
            <p:cNvPr id="332" name="Google Shape;332;p28"/>
            <p:cNvGrpSpPr/>
            <p:nvPr/>
          </p:nvGrpSpPr>
          <p:grpSpPr>
            <a:xfrm>
              <a:off x="47" y="232812"/>
              <a:ext cx="1262508" cy="1078266"/>
              <a:chOff x="47" y="0"/>
              <a:chExt cx="1262507" cy="1078265"/>
            </a:xfrm>
          </p:grpSpPr>
          <p:pic>
            <p:nvPicPr>
              <p:cNvPr id="333" name="Google Shape;333;p28"/>
              <p:cNvPicPr preferRelativeResize="0"/>
              <p:nvPr/>
            </p:nvPicPr>
            <p:blipFill rotWithShape="1">
              <a:blip r:embed="rId3">
                <a:alphaModFix/>
              </a:blip>
              <a:srcRect l="16212" t="27803" r="74079" b="57908"/>
              <a:stretch/>
            </p:blipFill>
            <p:spPr>
              <a:xfrm>
                <a:off x="47" y="0"/>
                <a:ext cx="1262507" cy="1078265"/>
              </a:xfrm>
              <a:custGeom>
                <a:avLst/>
                <a:gdLst/>
                <a:ahLst/>
                <a:cxnLst/>
                <a:rect l="l" t="t" r="r" b="b"/>
                <a:pathLst>
                  <a:path w="21600" h="21600" extrusionOk="0">
                    <a:moveTo>
                      <a:pt x="4206" y="0"/>
                    </a:moveTo>
                    <a:lnTo>
                      <a:pt x="0" y="14842"/>
                    </a:lnTo>
                    <a:lnTo>
                      <a:pt x="17394" y="21600"/>
                    </a:lnTo>
                    <a:lnTo>
                      <a:pt x="21600" y="6758"/>
                    </a:lnTo>
                    <a:lnTo>
                      <a:pt x="4206" y="0"/>
                    </a:lnTo>
                    <a:close/>
                  </a:path>
                </a:pathLst>
              </a:custGeom>
              <a:noFill/>
              <a:ln>
                <a:noFill/>
              </a:ln>
            </p:spPr>
          </p:pic>
          <p:sp>
            <p:nvSpPr>
              <p:cNvPr id="334" name="Google Shape;334;p28"/>
              <p:cNvSpPr/>
              <p:nvPr/>
            </p:nvSpPr>
            <p:spPr>
              <a:xfrm>
                <a:off x="790296" y="89263"/>
                <a:ext cx="435712" cy="190211"/>
              </a:xfrm>
              <a:custGeom>
                <a:avLst/>
                <a:gdLst/>
                <a:ahLst/>
                <a:cxnLst/>
                <a:rect l="l" t="t" r="r" b="b"/>
                <a:pathLst>
                  <a:path w="21600" h="21175" extrusionOk="0">
                    <a:moveTo>
                      <a:pt x="1553" y="0"/>
                    </a:moveTo>
                    <a:lnTo>
                      <a:pt x="21600" y="12632"/>
                    </a:lnTo>
                    <a:lnTo>
                      <a:pt x="19645" y="20854"/>
                    </a:lnTo>
                    <a:cubicBezTo>
                      <a:pt x="16353" y="21600"/>
                      <a:pt x="13028" y="21044"/>
                      <a:pt x="9822" y="19210"/>
                    </a:cubicBezTo>
                    <a:cubicBezTo>
                      <a:pt x="6278" y="17183"/>
                      <a:pt x="2943" y="13633"/>
                      <a:pt x="0" y="8758"/>
                    </a:cubicBezTo>
                    <a:lnTo>
                      <a:pt x="1553" y="0"/>
                    </a:lnTo>
                    <a:close/>
                  </a:path>
                </a:pathLst>
              </a:cu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grpSp>
        <p:pic>
          <p:nvPicPr>
            <p:cNvPr id="335" name="Google Shape;335;p28"/>
            <p:cNvPicPr preferRelativeResize="0"/>
            <p:nvPr/>
          </p:nvPicPr>
          <p:blipFill rotWithShape="1">
            <a:blip r:embed="rId5">
              <a:alphaModFix/>
            </a:blip>
            <a:srcRect l="53216" t="32247" r="33531" b="39783"/>
            <a:stretch/>
          </p:blipFill>
          <p:spPr>
            <a:xfrm rot="-2589890">
              <a:off x="714754" y="-34839"/>
              <a:ext cx="616032" cy="618792"/>
            </a:xfrm>
            <a:custGeom>
              <a:avLst/>
              <a:gdLst/>
              <a:ahLst/>
              <a:cxnLst/>
              <a:rect l="l" t="t" r="r" b="b"/>
              <a:pathLst>
                <a:path w="21600" h="21600" extrusionOk="0">
                  <a:moveTo>
                    <a:pt x="0" y="8104"/>
                  </a:moveTo>
                  <a:lnTo>
                    <a:pt x="8293" y="21600"/>
                  </a:lnTo>
                  <a:lnTo>
                    <a:pt x="21600" y="13496"/>
                  </a:lnTo>
                  <a:lnTo>
                    <a:pt x="13307" y="0"/>
                  </a:lnTo>
                  <a:lnTo>
                    <a:pt x="0" y="8104"/>
                  </a:lnTo>
                  <a:close/>
                </a:path>
              </a:pathLst>
            </a:custGeom>
            <a:noFill/>
            <a:ln>
              <a:noFill/>
            </a:ln>
          </p:spPr>
        </p:pic>
      </p:grpSp>
      <p:sp>
        <p:nvSpPr>
          <p:cNvPr id="336" name="Google Shape;336;p28"/>
          <p:cNvSpPr/>
          <p:nvPr/>
        </p:nvSpPr>
        <p:spPr>
          <a:xfrm>
            <a:off x="4586198" y="1227459"/>
            <a:ext cx="7579916" cy="2584054"/>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337" name="Google Shape;337;p28"/>
          <p:cNvPicPr preferRelativeResize="0"/>
          <p:nvPr/>
        </p:nvPicPr>
        <p:blipFill rotWithShape="1">
          <a:blip r:embed="rId3">
            <a:alphaModFix/>
          </a:blip>
          <a:srcRect l="26775" r="14937" b="65761"/>
          <a:stretch/>
        </p:blipFill>
        <p:spPr>
          <a:xfrm>
            <a:off x="4507023" y="1104502"/>
            <a:ext cx="7579944" cy="2584126"/>
          </a:xfrm>
          <a:prstGeom prst="rect">
            <a:avLst/>
          </a:prstGeom>
          <a:noFill/>
          <a:ln>
            <a:noFill/>
          </a:ln>
        </p:spPr>
      </p:pic>
      <p:cxnSp>
        <p:nvCxnSpPr>
          <p:cNvPr id="338" name="Google Shape;338;p28"/>
          <p:cNvCxnSpPr/>
          <p:nvPr/>
        </p:nvCxnSpPr>
        <p:spPr>
          <a:xfrm rot="10800000" flipH="1">
            <a:off x="-37175" y="882619"/>
            <a:ext cx="13079151" cy="3"/>
          </a:xfrm>
          <a:prstGeom prst="straightConnector1">
            <a:avLst/>
          </a:prstGeom>
          <a:noFill/>
          <a:ln w="38100" cap="flat" cmpd="sng">
            <a:solidFill>
              <a:srgbClr val="000000"/>
            </a:solidFill>
            <a:prstDash val="solid"/>
            <a:miter lim="400000"/>
            <a:headEnd type="none" w="sm" len="sm"/>
            <a:tailEnd type="none" w="sm" len="sm"/>
          </a:ln>
        </p:spPr>
      </p:cxnSp>
      <p:sp>
        <p:nvSpPr>
          <p:cNvPr id="339" name="Google Shape;339;p28"/>
          <p:cNvSpPr/>
          <p:nvPr/>
        </p:nvSpPr>
        <p:spPr>
          <a:xfrm>
            <a:off x="239837" y="171682"/>
            <a:ext cx="12525126" cy="532806"/>
          </a:xfrm>
          <a:prstGeom prst="rect">
            <a:avLst/>
          </a:prstGeom>
          <a:noFill/>
          <a:ln>
            <a:noFill/>
          </a:ln>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222222"/>
              </a:buClr>
              <a:buSzPts val="3200"/>
              <a:buFont typeface="Calibri"/>
              <a:buNone/>
            </a:pPr>
            <a:r>
              <a:rPr lang="en-US" sz="3200" b="1" i="0" u="none" strike="noStrike" cap="none">
                <a:solidFill>
                  <a:srgbClr val="222222"/>
                </a:solidFill>
                <a:latin typeface="Arial"/>
                <a:ea typeface="Arial"/>
                <a:cs typeface="Arial"/>
                <a:sym typeface="Arial"/>
              </a:rPr>
              <a:t>Build a triglyceride.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pic>
        <p:nvPicPr>
          <p:cNvPr id="344" name="Google Shape;344;p29"/>
          <p:cNvPicPr preferRelativeResize="0"/>
          <p:nvPr/>
        </p:nvPicPr>
        <p:blipFill rotWithShape="1">
          <a:blip r:embed="rId3">
            <a:alphaModFix/>
          </a:blip>
          <a:srcRect t="38275"/>
          <a:stretch/>
        </p:blipFill>
        <p:spPr>
          <a:xfrm>
            <a:off x="1029379" y="3991888"/>
            <a:ext cx="13004801" cy="4658627"/>
          </a:xfrm>
          <a:prstGeom prst="rect">
            <a:avLst/>
          </a:prstGeom>
          <a:noFill/>
          <a:ln>
            <a:noFill/>
          </a:ln>
        </p:spPr>
      </p:pic>
      <p:pic>
        <p:nvPicPr>
          <p:cNvPr id="345" name="Google Shape;345;p29"/>
          <p:cNvPicPr preferRelativeResize="0"/>
          <p:nvPr/>
        </p:nvPicPr>
        <p:blipFill rotWithShape="1">
          <a:blip r:embed="rId4">
            <a:alphaModFix/>
          </a:blip>
          <a:srcRect r="63415"/>
          <a:stretch/>
        </p:blipFill>
        <p:spPr>
          <a:xfrm>
            <a:off x="-1579475" y="1103114"/>
            <a:ext cx="4757672" cy="7547429"/>
          </a:xfrm>
          <a:prstGeom prst="rect">
            <a:avLst/>
          </a:prstGeom>
          <a:noFill/>
          <a:ln>
            <a:noFill/>
          </a:ln>
        </p:spPr>
      </p:pic>
      <p:sp>
        <p:nvSpPr>
          <p:cNvPr id="346" name="Google Shape;346;p29"/>
          <p:cNvSpPr/>
          <p:nvPr/>
        </p:nvSpPr>
        <p:spPr>
          <a:xfrm>
            <a:off x="3154024" y="3251437"/>
            <a:ext cx="1198024" cy="821955"/>
          </a:xfrm>
          <a:custGeom>
            <a:avLst/>
            <a:gdLst/>
            <a:ahLst/>
            <a:cxnLst/>
            <a:rect l="l" t="t" r="r" b="b"/>
            <a:pathLst>
              <a:path w="21600" h="21600" extrusionOk="0">
                <a:moveTo>
                  <a:pt x="14344" y="0"/>
                </a:moveTo>
                <a:cubicBezTo>
                  <a:pt x="15427" y="2087"/>
                  <a:pt x="17096" y="3353"/>
                  <a:pt x="18890" y="3448"/>
                </a:cubicBezTo>
                <a:cubicBezTo>
                  <a:pt x="19825" y="3497"/>
                  <a:pt x="20755" y="3218"/>
                  <a:pt x="21600" y="2634"/>
                </a:cubicBezTo>
                <a:lnTo>
                  <a:pt x="19521" y="20531"/>
                </a:lnTo>
                <a:lnTo>
                  <a:pt x="3788" y="21600"/>
                </a:lnTo>
                <a:lnTo>
                  <a:pt x="0" y="11647"/>
                </a:lnTo>
                <a:lnTo>
                  <a:pt x="14344" y="0"/>
                </a:lnTo>
                <a:close/>
              </a:path>
            </a:pathLst>
          </a:cu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347" name="Google Shape;347;p29"/>
          <p:cNvSpPr/>
          <p:nvPr/>
        </p:nvSpPr>
        <p:spPr>
          <a:xfrm>
            <a:off x="1593148" y="3165603"/>
            <a:ext cx="517961" cy="532284"/>
          </a:xfrm>
          <a:custGeom>
            <a:avLst/>
            <a:gdLst/>
            <a:ahLst/>
            <a:cxnLst/>
            <a:rect l="l" t="t" r="r" b="b"/>
            <a:pathLst>
              <a:path w="21530" h="20685" extrusionOk="0">
                <a:moveTo>
                  <a:pt x="1" y="7935"/>
                </a:moveTo>
                <a:cubicBezTo>
                  <a:pt x="47" y="10926"/>
                  <a:pt x="1995" y="13473"/>
                  <a:pt x="4122" y="15712"/>
                </a:cubicBezTo>
                <a:cubicBezTo>
                  <a:pt x="6258" y="17961"/>
                  <a:pt x="8731" y="20078"/>
                  <a:pt x="11904" y="20574"/>
                </a:cubicBezTo>
                <a:cubicBezTo>
                  <a:pt x="16123" y="21232"/>
                  <a:pt x="20220" y="18899"/>
                  <a:pt x="21530" y="15092"/>
                </a:cubicBezTo>
                <a:lnTo>
                  <a:pt x="21096" y="2962"/>
                </a:lnTo>
                <a:lnTo>
                  <a:pt x="9085" y="29"/>
                </a:lnTo>
                <a:cubicBezTo>
                  <a:pt x="4151" y="-368"/>
                  <a:pt x="-70" y="3306"/>
                  <a:pt x="1" y="7935"/>
                </a:cubicBezTo>
                <a:close/>
              </a:path>
            </a:pathLst>
          </a:cu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grpSp>
        <p:nvGrpSpPr>
          <p:cNvPr id="348" name="Google Shape;348;p29"/>
          <p:cNvGrpSpPr/>
          <p:nvPr/>
        </p:nvGrpSpPr>
        <p:grpSpPr>
          <a:xfrm>
            <a:off x="3379540" y="1098417"/>
            <a:ext cx="8786575" cy="2713097"/>
            <a:chOff x="0" y="0"/>
            <a:chExt cx="8786574" cy="2713096"/>
          </a:xfrm>
        </p:grpSpPr>
        <p:pic>
          <p:nvPicPr>
            <p:cNvPr id="349" name="Google Shape;349;p29"/>
            <p:cNvPicPr preferRelativeResize="0"/>
            <p:nvPr/>
          </p:nvPicPr>
          <p:blipFill rotWithShape="1">
            <a:blip r:embed="rId5">
              <a:alphaModFix/>
            </a:blip>
            <a:srcRect l="25314" r="67535" b="64953"/>
            <a:stretch/>
          </p:blipFill>
          <p:spPr>
            <a:xfrm>
              <a:off x="0" y="8576"/>
              <a:ext cx="1203025" cy="2648467"/>
            </a:xfrm>
            <a:prstGeom prst="rect">
              <a:avLst/>
            </a:prstGeom>
            <a:noFill/>
            <a:ln>
              <a:noFill/>
            </a:ln>
          </p:spPr>
        </p:pic>
        <p:grpSp>
          <p:nvGrpSpPr>
            <p:cNvPr id="350" name="Google Shape;350;p29"/>
            <p:cNvGrpSpPr/>
            <p:nvPr/>
          </p:nvGrpSpPr>
          <p:grpSpPr>
            <a:xfrm>
              <a:off x="1172986" y="0"/>
              <a:ext cx="7581741" cy="2698387"/>
              <a:chOff x="0" y="0"/>
              <a:chExt cx="7581739" cy="2698386"/>
            </a:xfrm>
          </p:grpSpPr>
          <p:sp>
            <p:nvSpPr>
              <p:cNvPr id="351" name="Google Shape;351;p29"/>
              <p:cNvSpPr/>
              <p:nvPr/>
            </p:nvSpPr>
            <p:spPr>
              <a:xfrm>
                <a:off x="0" y="114332"/>
                <a:ext cx="7579916" cy="2584054"/>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352" name="Google Shape;352;p29"/>
              <p:cNvPicPr preferRelativeResize="0"/>
              <p:nvPr/>
            </p:nvPicPr>
            <p:blipFill rotWithShape="1">
              <a:blip r:embed="rId3">
                <a:alphaModFix/>
              </a:blip>
              <a:srcRect l="26775" r="14937" b="65761"/>
              <a:stretch/>
            </p:blipFill>
            <p:spPr>
              <a:xfrm>
                <a:off x="1796" y="0"/>
                <a:ext cx="7579943" cy="2584125"/>
              </a:xfrm>
              <a:prstGeom prst="rect">
                <a:avLst/>
              </a:prstGeom>
              <a:noFill/>
              <a:ln>
                <a:noFill/>
              </a:ln>
            </p:spPr>
          </p:pic>
        </p:grpSp>
        <p:sp>
          <p:nvSpPr>
            <p:cNvPr id="353" name="Google Shape;353;p29"/>
            <p:cNvSpPr/>
            <p:nvPr/>
          </p:nvSpPr>
          <p:spPr>
            <a:xfrm>
              <a:off x="1206658" y="129042"/>
              <a:ext cx="7579916" cy="2584054"/>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354" name="Google Shape;354;p29"/>
            <p:cNvPicPr preferRelativeResize="0"/>
            <p:nvPr/>
          </p:nvPicPr>
          <p:blipFill rotWithShape="1">
            <a:blip r:embed="rId3">
              <a:alphaModFix/>
            </a:blip>
            <a:srcRect l="26775" r="14937" b="65761"/>
            <a:stretch/>
          </p:blipFill>
          <p:spPr>
            <a:xfrm>
              <a:off x="1127483" y="6085"/>
              <a:ext cx="7579944" cy="2584126"/>
            </a:xfrm>
            <a:prstGeom prst="rect">
              <a:avLst/>
            </a:prstGeom>
            <a:noFill/>
            <a:ln>
              <a:noFill/>
            </a:ln>
          </p:spPr>
        </p:pic>
      </p:grpSp>
      <p:cxnSp>
        <p:nvCxnSpPr>
          <p:cNvPr id="355" name="Google Shape;355;p29"/>
          <p:cNvCxnSpPr/>
          <p:nvPr/>
        </p:nvCxnSpPr>
        <p:spPr>
          <a:xfrm rot="10800000" flipH="1">
            <a:off x="-37175" y="882619"/>
            <a:ext cx="13079151" cy="3"/>
          </a:xfrm>
          <a:prstGeom prst="straightConnector1">
            <a:avLst/>
          </a:prstGeom>
          <a:noFill/>
          <a:ln w="38100" cap="flat" cmpd="sng">
            <a:solidFill>
              <a:srgbClr val="000000"/>
            </a:solidFill>
            <a:prstDash val="solid"/>
            <a:miter lim="400000"/>
            <a:headEnd type="none" w="sm" len="sm"/>
            <a:tailEnd type="none" w="sm" len="sm"/>
          </a:ln>
        </p:spPr>
      </p:cxnSp>
      <p:sp>
        <p:nvSpPr>
          <p:cNvPr id="356" name="Google Shape;356;p29"/>
          <p:cNvSpPr/>
          <p:nvPr/>
        </p:nvSpPr>
        <p:spPr>
          <a:xfrm>
            <a:off x="239837" y="171682"/>
            <a:ext cx="12525126" cy="532806"/>
          </a:xfrm>
          <a:prstGeom prst="rect">
            <a:avLst/>
          </a:prstGeom>
          <a:noFill/>
          <a:ln>
            <a:noFill/>
          </a:ln>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222222"/>
              </a:buClr>
              <a:buSzPts val="3200"/>
              <a:buFont typeface="Calibri"/>
              <a:buNone/>
            </a:pPr>
            <a:r>
              <a:rPr lang="en-US" sz="3200" b="1" i="0" u="none" strike="noStrike" cap="none">
                <a:solidFill>
                  <a:srgbClr val="222222"/>
                </a:solidFill>
                <a:latin typeface="Arial"/>
                <a:ea typeface="Arial"/>
                <a:cs typeface="Arial"/>
                <a:sym typeface="Arial"/>
              </a:rPr>
              <a:t>Build a triglyceride.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pic>
        <p:nvPicPr>
          <p:cNvPr id="361" name="Google Shape;361;p30"/>
          <p:cNvPicPr preferRelativeResize="0"/>
          <p:nvPr/>
        </p:nvPicPr>
        <p:blipFill rotWithShape="1">
          <a:blip r:embed="rId3">
            <a:alphaModFix/>
          </a:blip>
          <a:srcRect r="63415"/>
          <a:stretch/>
        </p:blipFill>
        <p:spPr>
          <a:xfrm>
            <a:off x="-1579475" y="1103114"/>
            <a:ext cx="4757672" cy="7547429"/>
          </a:xfrm>
          <a:prstGeom prst="rect">
            <a:avLst/>
          </a:prstGeom>
          <a:noFill/>
          <a:ln>
            <a:noFill/>
          </a:ln>
        </p:spPr>
      </p:pic>
      <p:sp>
        <p:nvSpPr>
          <p:cNvPr id="362" name="Google Shape;362;p30"/>
          <p:cNvSpPr/>
          <p:nvPr/>
        </p:nvSpPr>
        <p:spPr>
          <a:xfrm>
            <a:off x="2959383" y="3674570"/>
            <a:ext cx="1198024" cy="821955"/>
          </a:xfrm>
          <a:custGeom>
            <a:avLst/>
            <a:gdLst/>
            <a:ahLst/>
            <a:cxnLst/>
            <a:rect l="l" t="t" r="r" b="b"/>
            <a:pathLst>
              <a:path w="21600" h="21600" extrusionOk="0">
                <a:moveTo>
                  <a:pt x="14344" y="0"/>
                </a:moveTo>
                <a:cubicBezTo>
                  <a:pt x="15427" y="2087"/>
                  <a:pt x="17096" y="3353"/>
                  <a:pt x="18890" y="3448"/>
                </a:cubicBezTo>
                <a:cubicBezTo>
                  <a:pt x="19825" y="3497"/>
                  <a:pt x="20755" y="3218"/>
                  <a:pt x="21600" y="2634"/>
                </a:cubicBezTo>
                <a:lnTo>
                  <a:pt x="19521" y="20531"/>
                </a:lnTo>
                <a:lnTo>
                  <a:pt x="3788" y="21600"/>
                </a:lnTo>
                <a:lnTo>
                  <a:pt x="0" y="11647"/>
                </a:lnTo>
                <a:lnTo>
                  <a:pt x="14344" y="0"/>
                </a:lnTo>
                <a:close/>
              </a:path>
            </a:pathLst>
          </a:cu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363" name="Google Shape;363;p30"/>
          <p:cNvPicPr preferRelativeResize="0"/>
          <p:nvPr/>
        </p:nvPicPr>
        <p:blipFill rotWithShape="1">
          <a:blip r:embed="rId4">
            <a:alphaModFix/>
          </a:blip>
          <a:srcRect l="17349"/>
          <a:stretch/>
        </p:blipFill>
        <p:spPr>
          <a:xfrm>
            <a:off x="3285614" y="1103085"/>
            <a:ext cx="10748566" cy="7547430"/>
          </a:xfrm>
          <a:prstGeom prst="rect">
            <a:avLst/>
          </a:prstGeom>
          <a:noFill/>
          <a:ln>
            <a:noFill/>
          </a:ln>
        </p:spPr>
      </p:pic>
      <p:pic>
        <p:nvPicPr>
          <p:cNvPr id="364" name="Google Shape;364;p30"/>
          <p:cNvPicPr preferRelativeResize="0"/>
          <p:nvPr/>
        </p:nvPicPr>
        <p:blipFill rotWithShape="1">
          <a:blip r:embed="rId4">
            <a:alphaModFix/>
          </a:blip>
          <a:srcRect l="37515" r="14893" b="68227"/>
          <a:stretch/>
        </p:blipFill>
        <p:spPr>
          <a:xfrm>
            <a:off x="5899236" y="1103114"/>
            <a:ext cx="6189002" cy="2397976"/>
          </a:xfrm>
          <a:prstGeom prst="rect">
            <a:avLst/>
          </a:prstGeom>
          <a:noFill/>
          <a:ln>
            <a:noFill/>
          </a:ln>
        </p:spPr>
      </p:pic>
      <p:sp>
        <p:nvSpPr>
          <p:cNvPr id="365" name="Google Shape;365;p30"/>
          <p:cNvSpPr/>
          <p:nvPr/>
        </p:nvSpPr>
        <p:spPr>
          <a:xfrm>
            <a:off x="4586198" y="1227459"/>
            <a:ext cx="7579916" cy="2584054"/>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366" name="Google Shape;366;p30"/>
          <p:cNvPicPr preferRelativeResize="0"/>
          <p:nvPr/>
        </p:nvPicPr>
        <p:blipFill rotWithShape="1">
          <a:blip r:embed="rId4">
            <a:alphaModFix/>
          </a:blip>
          <a:srcRect l="26775" r="14937" b="65761"/>
          <a:stretch/>
        </p:blipFill>
        <p:spPr>
          <a:xfrm>
            <a:off x="4507023" y="1104502"/>
            <a:ext cx="7579944" cy="2584126"/>
          </a:xfrm>
          <a:prstGeom prst="rect">
            <a:avLst/>
          </a:prstGeom>
          <a:noFill/>
          <a:ln>
            <a:noFill/>
          </a:ln>
        </p:spPr>
      </p:pic>
      <p:cxnSp>
        <p:nvCxnSpPr>
          <p:cNvPr id="367" name="Google Shape;367;p30"/>
          <p:cNvCxnSpPr/>
          <p:nvPr/>
        </p:nvCxnSpPr>
        <p:spPr>
          <a:xfrm rot="10800000" flipH="1">
            <a:off x="-37175" y="882619"/>
            <a:ext cx="13079151" cy="3"/>
          </a:xfrm>
          <a:prstGeom prst="straightConnector1">
            <a:avLst/>
          </a:prstGeom>
          <a:noFill/>
          <a:ln w="38100" cap="flat" cmpd="sng">
            <a:solidFill>
              <a:srgbClr val="000000"/>
            </a:solidFill>
            <a:prstDash val="solid"/>
            <a:miter lim="400000"/>
            <a:headEnd type="none" w="sm" len="sm"/>
            <a:tailEnd type="none" w="sm" len="sm"/>
          </a:ln>
        </p:spPr>
      </p:cxnSp>
      <p:sp>
        <p:nvSpPr>
          <p:cNvPr id="368" name="Google Shape;368;p30"/>
          <p:cNvSpPr/>
          <p:nvPr/>
        </p:nvSpPr>
        <p:spPr>
          <a:xfrm>
            <a:off x="239837" y="171682"/>
            <a:ext cx="12525126" cy="532806"/>
          </a:xfrm>
          <a:prstGeom prst="rect">
            <a:avLst/>
          </a:prstGeom>
          <a:noFill/>
          <a:ln>
            <a:noFill/>
          </a:ln>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222222"/>
              </a:buClr>
              <a:buSzPts val="3200"/>
              <a:buFont typeface="Calibri"/>
              <a:buNone/>
            </a:pPr>
            <a:r>
              <a:rPr lang="en-US" sz="3200" b="1" i="0" u="none" strike="noStrike" cap="none">
                <a:solidFill>
                  <a:srgbClr val="222222"/>
                </a:solidFill>
                <a:latin typeface="Arial"/>
                <a:ea typeface="Arial"/>
                <a:cs typeface="Arial"/>
                <a:sym typeface="Arial"/>
              </a:rPr>
              <a:t>Build a triglyceride.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373" name="Google Shape;373;p31"/>
          <p:cNvPicPr preferRelativeResize="0"/>
          <p:nvPr/>
        </p:nvPicPr>
        <p:blipFill rotWithShape="1">
          <a:blip r:embed="rId3">
            <a:alphaModFix/>
          </a:blip>
          <a:srcRect/>
          <a:stretch/>
        </p:blipFill>
        <p:spPr>
          <a:xfrm>
            <a:off x="1029379" y="1103085"/>
            <a:ext cx="13004801" cy="7547430"/>
          </a:xfrm>
          <a:prstGeom prst="rect">
            <a:avLst/>
          </a:prstGeom>
          <a:noFill/>
          <a:ln>
            <a:noFill/>
          </a:ln>
        </p:spPr>
      </p:pic>
      <p:pic>
        <p:nvPicPr>
          <p:cNvPr id="374" name="Google Shape;374;p31"/>
          <p:cNvPicPr preferRelativeResize="0"/>
          <p:nvPr/>
        </p:nvPicPr>
        <p:blipFill rotWithShape="1">
          <a:blip r:embed="rId4">
            <a:alphaModFix/>
          </a:blip>
          <a:srcRect l="37515" r="14893" b="68227"/>
          <a:stretch/>
        </p:blipFill>
        <p:spPr>
          <a:xfrm>
            <a:off x="5899236" y="1103114"/>
            <a:ext cx="6189002" cy="2397976"/>
          </a:xfrm>
          <a:prstGeom prst="rect">
            <a:avLst/>
          </a:prstGeom>
          <a:noFill/>
          <a:ln>
            <a:noFill/>
          </a:ln>
        </p:spPr>
      </p:pic>
      <p:sp>
        <p:nvSpPr>
          <p:cNvPr id="375" name="Google Shape;375;p31"/>
          <p:cNvSpPr/>
          <p:nvPr/>
        </p:nvSpPr>
        <p:spPr>
          <a:xfrm>
            <a:off x="4586198" y="1227459"/>
            <a:ext cx="7579916" cy="2584054"/>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376" name="Google Shape;376;p31"/>
          <p:cNvPicPr preferRelativeResize="0"/>
          <p:nvPr/>
        </p:nvPicPr>
        <p:blipFill rotWithShape="1">
          <a:blip r:embed="rId4">
            <a:alphaModFix/>
          </a:blip>
          <a:srcRect l="26775" r="14937" b="65761"/>
          <a:stretch/>
        </p:blipFill>
        <p:spPr>
          <a:xfrm>
            <a:off x="4507023" y="1104502"/>
            <a:ext cx="7579944" cy="2584126"/>
          </a:xfrm>
          <a:prstGeom prst="rect">
            <a:avLst/>
          </a:prstGeom>
          <a:noFill/>
          <a:ln>
            <a:noFill/>
          </a:ln>
        </p:spPr>
      </p:pic>
      <p:cxnSp>
        <p:nvCxnSpPr>
          <p:cNvPr id="377" name="Google Shape;377;p31"/>
          <p:cNvCxnSpPr/>
          <p:nvPr/>
        </p:nvCxnSpPr>
        <p:spPr>
          <a:xfrm rot="10800000" flipH="1">
            <a:off x="-37175" y="882619"/>
            <a:ext cx="13079151" cy="3"/>
          </a:xfrm>
          <a:prstGeom prst="straightConnector1">
            <a:avLst/>
          </a:prstGeom>
          <a:noFill/>
          <a:ln w="38100" cap="flat" cmpd="sng">
            <a:solidFill>
              <a:srgbClr val="000000"/>
            </a:solidFill>
            <a:prstDash val="solid"/>
            <a:miter lim="400000"/>
            <a:headEnd type="none" w="sm" len="sm"/>
            <a:tailEnd type="none" w="sm" len="sm"/>
          </a:ln>
        </p:spPr>
      </p:cxnSp>
      <p:sp>
        <p:nvSpPr>
          <p:cNvPr id="378" name="Google Shape;378;p31"/>
          <p:cNvSpPr/>
          <p:nvPr/>
        </p:nvSpPr>
        <p:spPr>
          <a:xfrm>
            <a:off x="239837" y="171682"/>
            <a:ext cx="12525126" cy="532806"/>
          </a:xfrm>
          <a:prstGeom prst="rect">
            <a:avLst/>
          </a:prstGeom>
          <a:noFill/>
          <a:ln>
            <a:noFill/>
          </a:ln>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222222"/>
              </a:buClr>
              <a:buSzPts val="3200"/>
              <a:buFont typeface="Calibri"/>
              <a:buNone/>
            </a:pPr>
            <a:r>
              <a:rPr lang="en-US" sz="3200" b="1" i="0" u="none" strike="noStrike" cap="none">
                <a:solidFill>
                  <a:srgbClr val="222222"/>
                </a:solidFill>
                <a:latin typeface="Arial"/>
                <a:ea typeface="Arial"/>
                <a:cs typeface="Arial"/>
                <a:sym typeface="Arial"/>
              </a:rPr>
              <a:t>Build a triglyceride.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pic>
        <p:nvPicPr>
          <p:cNvPr id="383" name="Google Shape;383;p32"/>
          <p:cNvPicPr preferRelativeResize="0"/>
          <p:nvPr/>
        </p:nvPicPr>
        <p:blipFill rotWithShape="1">
          <a:blip r:embed="rId3">
            <a:alphaModFix/>
          </a:blip>
          <a:srcRect/>
          <a:stretch/>
        </p:blipFill>
        <p:spPr>
          <a:xfrm>
            <a:off x="1029379" y="1103085"/>
            <a:ext cx="13004801" cy="7547430"/>
          </a:xfrm>
          <a:prstGeom prst="rect">
            <a:avLst/>
          </a:prstGeom>
          <a:noFill/>
          <a:ln>
            <a:noFill/>
          </a:ln>
        </p:spPr>
      </p:pic>
      <p:grpSp>
        <p:nvGrpSpPr>
          <p:cNvPr id="384" name="Google Shape;384;p32"/>
          <p:cNvGrpSpPr/>
          <p:nvPr/>
        </p:nvGrpSpPr>
        <p:grpSpPr>
          <a:xfrm>
            <a:off x="2158675" y="1483931"/>
            <a:ext cx="2412101" cy="7771832"/>
            <a:chOff x="0" y="0"/>
            <a:chExt cx="2412100" cy="7771830"/>
          </a:xfrm>
        </p:grpSpPr>
        <p:pic>
          <p:nvPicPr>
            <p:cNvPr id="385" name="Google Shape;385;p32"/>
            <p:cNvPicPr preferRelativeResize="0"/>
            <p:nvPr/>
          </p:nvPicPr>
          <p:blipFill rotWithShape="1">
            <a:blip r:embed="rId4">
              <a:alphaModFix/>
            </a:blip>
            <a:srcRect l="43059" t="29389" r="35912" b="22259"/>
            <a:stretch/>
          </p:blipFill>
          <p:spPr>
            <a:xfrm>
              <a:off x="0" y="0"/>
              <a:ext cx="1359494" cy="1487677"/>
            </a:xfrm>
            <a:prstGeom prst="rect">
              <a:avLst/>
            </a:prstGeom>
            <a:noFill/>
            <a:ln>
              <a:noFill/>
            </a:ln>
          </p:spPr>
        </p:pic>
        <p:pic>
          <p:nvPicPr>
            <p:cNvPr id="386" name="Google Shape;386;p32"/>
            <p:cNvPicPr preferRelativeResize="0"/>
            <p:nvPr/>
          </p:nvPicPr>
          <p:blipFill rotWithShape="1">
            <a:blip r:embed="rId4">
              <a:alphaModFix/>
            </a:blip>
            <a:srcRect l="43059" t="29389" r="35912" b="22259"/>
            <a:stretch/>
          </p:blipFill>
          <p:spPr>
            <a:xfrm>
              <a:off x="0" y="4922355"/>
              <a:ext cx="1359494" cy="1487677"/>
            </a:xfrm>
            <a:prstGeom prst="rect">
              <a:avLst/>
            </a:prstGeom>
            <a:noFill/>
            <a:ln>
              <a:noFill/>
            </a:ln>
          </p:spPr>
        </p:pic>
        <p:pic>
          <p:nvPicPr>
            <p:cNvPr id="387" name="Google Shape;387;p32"/>
            <p:cNvPicPr preferRelativeResize="0"/>
            <p:nvPr/>
          </p:nvPicPr>
          <p:blipFill rotWithShape="1">
            <a:blip r:embed="rId4">
              <a:alphaModFix/>
            </a:blip>
            <a:srcRect l="43059" t="29389" r="35912" b="22259"/>
            <a:stretch/>
          </p:blipFill>
          <p:spPr>
            <a:xfrm>
              <a:off x="1052606" y="6284153"/>
              <a:ext cx="1359494" cy="1487677"/>
            </a:xfrm>
            <a:prstGeom prst="rect">
              <a:avLst/>
            </a:prstGeom>
            <a:noFill/>
            <a:ln>
              <a:noFill/>
            </a:ln>
          </p:spPr>
        </p:pic>
      </p:grpSp>
      <p:pic>
        <p:nvPicPr>
          <p:cNvPr id="388" name="Google Shape;388;p32"/>
          <p:cNvPicPr preferRelativeResize="0"/>
          <p:nvPr/>
        </p:nvPicPr>
        <p:blipFill rotWithShape="1">
          <a:blip r:embed="rId5">
            <a:alphaModFix/>
          </a:blip>
          <a:srcRect l="37515" r="14893" b="68227"/>
          <a:stretch/>
        </p:blipFill>
        <p:spPr>
          <a:xfrm>
            <a:off x="5899236" y="1103114"/>
            <a:ext cx="6189002" cy="2397976"/>
          </a:xfrm>
          <a:prstGeom prst="rect">
            <a:avLst/>
          </a:prstGeom>
          <a:noFill/>
          <a:ln>
            <a:noFill/>
          </a:ln>
        </p:spPr>
      </p:pic>
      <p:sp>
        <p:nvSpPr>
          <p:cNvPr id="389" name="Google Shape;389;p32"/>
          <p:cNvSpPr/>
          <p:nvPr/>
        </p:nvSpPr>
        <p:spPr>
          <a:xfrm>
            <a:off x="4586198" y="1227459"/>
            <a:ext cx="7579916" cy="2584054"/>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390" name="Google Shape;390;p32"/>
          <p:cNvPicPr preferRelativeResize="0"/>
          <p:nvPr/>
        </p:nvPicPr>
        <p:blipFill rotWithShape="1">
          <a:blip r:embed="rId5">
            <a:alphaModFix/>
          </a:blip>
          <a:srcRect l="26775" r="14937" b="65761"/>
          <a:stretch/>
        </p:blipFill>
        <p:spPr>
          <a:xfrm>
            <a:off x="4507023" y="1104502"/>
            <a:ext cx="7579944" cy="2584126"/>
          </a:xfrm>
          <a:prstGeom prst="rect">
            <a:avLst/>
          </a:prstGeom>
          <a:noFill/>
          <a:ln>
            <a:noFill/>
          </a:ln>
        </p:spPr>
      </p:pic>
      <p:cxnSp>
        <p:nvCxnSpPr>
          <p:cNvPr id="391" name="Google Shape;391;p32"/>
          <p:cNvCxnSpPr/>
          <p:nvPr/>
        </p:nvCxnSpPr>
        <p:spPr>
          <a:xfrm rot="10800000" flipH="1">
            <a:off x="-37175" y="882619"/>
            <a:ext cx="13079151" cy="3"/>
          </a:xfrm>
          <a:prstGeom prst="straightConnector1">
            <a:avLst/>
          </a:prstGeom>
          <a:noFill/>
          <a:ln w="38100" cap="flat" cmpd="sng">
            <a:solidFill>
              <a:srgbClr val="000000"/>
            </a:solidFill>
            <a:prstDash val="solid"/>
            <a:miter lim="400000"/>
            <a:headEnd type="none" w="sm" len="sm"/>
            <a:tailEnd type="none" w="sm" len="sm"/>
          </a:ln>
        </p:spPr>
      </p:cxnSp>
      <p:sp>
        <p:nvSpPr>
          <p:cNvPr id="392" name="Google Shape;392;p32"/>
          <p:cNvSpPr/>
          <p:nvPr/>
        </p:nvSpPr>
        <p:spPr>
          <a:xfrm>
            <a:off x="239837" y="171682"/>
            <a:ext cx="12525126" cy="532806"/>
          </a:xfrm>
          <a:prstGeom prst="rect">
            <a:avLst/>
          </a:prstGeom>
          <a:noFill/>
          <a:ln>
            <a:noFill/>
          </a:ln>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222222"/>
              </a:buClr>
              <a:buSzPts val="3200"/>
              <a:buFont typeface="Calibri"/>
              <a:buNone/>
            </a:pPr>
            <a:r>
              <a:rPr lang="en-US" sz="3200" b="1" i="0" u="none" strike="noStrike" cap="none">
                <a:solidFill>
                  <a:srgbClr val="222222"/>
                </a:solidFill>
                <a:latin typeface="Arial"/>
                <a:ea typeface="Arial"/>
                <a:cs typeface="Arial"/>
                <a:sym typeface="Arial"/>
              </a:rPr>
              <a:t>Build a triglyceride.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4"/>
                                        </p:tgtEl>
                                        <p:attrNameLst>
                                          <p:attrName>style.visibility</p:attrName>
                                        </p:attrNameLst>
                                      </p:cBhvr>
                                      <p:to>
                                        <p:strVal val="visible"/>
                                      </p:to>
                                    </p:set>
                                    <p:animEffect transition="in" filter="fade">
                                      <p:cBhvr>
                                        <p:cTn id="7" dur="1000"/>
                                        <p:tgtEl>
                                          <p:spTgt spid="3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cxnSp>
        <p:nvCxnSpPr>
          <p:cNvPr id="397" name="Google Shape;397;p33"/>
          <p:cNvCxnSpPr/>
          <p:nvPr/>
        </p:nvCxnSpPr>
        <p:spPr>
          <a:xfrm rot="10800000" flipH="1">
            <a:off x="-37175" y="882619"/>
            <a:ext cx="13079151" cy="3"/>
          </a:xfrm>
          <a:prstGeom prst="straightConnector1">
            <a:avLst/>
          </a:prstGeom>
          <a:noFill/>
          <a:ln w="38100" cap="flat" cmpd="sng">
            <a:solidFill>
              <a:srgbClr val="000000"/>
            </a:solidFill>
            <a:prstDash val="solid"/>
            <a:miter lim="400000"/>
            <a:headEnd type="none" w="sm" len="sm"/>
            <a:tailEnd type="none" w="sm" len="sm"/>
          </a:ln>
        </p:spPr>
      </p:cxnSp>
      <p:sp>
        <p:nvSpPr>
          <p:cNvPr id="398" name="Google Shape;398;p33"/>
          <p:cNvSpPr/>
          <p:nvPr/>
        </p:nvSpPr>
        <p:spPr>
          <a:xfrm>
            <a:off x="239837" y="171682"/>
            <a:ext cx="12525126" cy="532806"/>
          </a:xfrm>
          <a:prstGeom prst="rect">
            <a:avLst/>
          </a:prstGeom>
          <a:noFill/>
          <a:ln>
            <a:noFill/>
          </a:ln>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222222"/>
              </a:buClr>
              <a:buSzPts val="3200"/>
              <a:buFont typeface="Calibri"/>
              <a:buNone/>
            </a:pPr>
            <a:r>
              <a:rPr lang="en-US" sz="3200" b="1" i="0" u="none" strike="noStrike" cap="none">
                <a:solidFill>
                  <a:srgbClr val="222222"/>
                </a:solidFill>
                <a:latin typeface="Arial"/>
                <a:ea typeface="Arial"/>
                <a:cs typeface="Arial"/>
                <a:sym typeface="Arial"/>
              </a:rPr>
              <a:t>Coconuts are rich in trilaurin.</a:t>
            </a:r>
            <a:endParaRPr/>
          </a:p>
        </p:txBody>
      </p:sp>
      <p:pic>
        <p:nvPicPr>
          <p:cNvPr id="399" name="Google Shape;399;p33"/>
          <p:cNvPicPr preferRelativeResize="0"/>
          <p:nvPr/>
        </p:nvPicPr>
        <p:blipFill rotWithShape="1">
          <a:blip r:embed="rId3">
            <a:alphaModFix/>
          </a:blip>
          <a:srcRect t="2014"/>
          <a:stretch/>
        </p:blipFill>
        <p:spPr>
          <a:xfrm>
            <a:off x="-1" y="907711"/>
            <a:ext cx="13004801" cy="955708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pic>
        <p:nvPicPr>
          <p:cNvPr id="404" name="Google Shape;404;p34"/>
          <p:cNvPicPr preferRelativeResize="0"/>
          <p:nvPr/>
        </p:nvPicPr>
        <p:blipFill rotWithShape="1">
          <a:blip r:embed="rId3">
            <a:alphaModFix/>
          </a:blip>
          <a:srcRect/>
          <a:stretch/>
        </p:blipFill>
        <p:spPr>
          <a:xfrm>
            <a:off x="-235721" y="903586"/>
            <a:ext cx="13352211" cy="8902561"/>
          </a:xfrm>
          <a:prstGeom prst="rect">
            <a:avLst/>
          </a:prstGeom>
          <a:noFill/>
          <a:ln>
            <a:noFill/>
          </a:ln>
        </p:spPr>
      </p:pic>
      <p:cxnSp>
        <p:nvCxnSpPr>
          <p:cNvPr id="405" name="Google Shape;405;p34"/>
          <p:cNvCxnSpPr/>
          <p:nvPr/>
        </p:nvCxnSpPr>
        <p:spPr>
          <a:xfrm rot="10800000" flipH="1">
            <a:off x="-37175" y="882619"/>
            <a:ext cx="13079151" cy="3"/>
          </a:xfrm>
          <a:prstGeom prst="straightConnector1">
            <a:avLst/>
          </a:prstGeom>
          <a:noFill/>
          <a:ln w="38100" cap="flat" cmpd="sng">
            <a:solidFill>
              <a:srgbClr val="000000"/>
            </a:solidFill>
            <a:prstDash val="solid"/>
            <a:miter lim="400000"/>
            <a:headEnd type="none" w="sm" len="sm"/>
            <a:tailEnd type="none" w="sm" len="sm"/>
          </a:ln>
        </p:spPr>
      </p:cxnSp>
      <p:sp>
        <p:nvSpPr>
          <p:cNvPr id="406" name="Google Shape;406;p34"/>
          <p:cNvSpPr/>
          <p:nvPr/>
        </p:nvSpPr>
        <p:spPr>
          <a:xfrm>
            <a:off x="239837" y="171682"/>
            <a:ext cx="12525126" cy="532806"/>
          </a:xfrm>
          <a:prstGeom prst="rect">
            <a:avLst/>
          </a:prstGeom>
          <a:noFill/>
          <a:ln>
            <a:noFill/>
          </a:ln>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222222"/>
              </a:buClr>
              <a:buSzPts val="3200"/>
              <a:buFont typeface="Calibri"/>
              <a:buNone/>
            </a:pPr>
            <a:r>
              <a:rPr lang="en-US" sz="3200" b="1" i="0" u="none" strike="noStrike" cap="none">
                <a:solidFill>
                  <a:srgbClr val="222222"/>
                </a:solidFill>
                <a:latin typeface="Arial"/>
                <a:ea typeface="Arial"/>
                <a:cs typeface="Arial"/>
                <a:sym typeface="Arial"/>
              </a:rPr>
              <a:t>Trilaurin is a main component of coconut oil.</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7"/>
          <p:cNvSpPr/>
          <p:nvPr/>
        </p:nvSpPr>
        <p:spPr>
          <a:xfrm>
            <a:off x="-103231" y="4733242"/>
            <a:ext cx="13211261" cy="5509670"/>
          </a:xfrm>
          <a:prstGeom prst="rect">
            <a:avLst/>
          </a:prstGeom>
          <a:solidFill>
            <a:srgbClr val="D6D6D6"/>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D6D6D6"/>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76" name="Google Shape;76;p17"/>
          <p:cNvPicPr preferRelativeResize="0"/>
          <p:nvPr/>
        </p:nvPicPr>
        <p:blipFill rotWithShape="1">
          <a:blip r:embed="rId3">
            <a:alphaModFix/>
          </a:blip>
          <a:srcRect/>
          <a:stretch/>
        </p:blipFill>
        <p:spPr>
          <a:xfrm>
            <a:off x="2573620" y="1123936"/>
            <a:ext cx="4102101" cy="1993901"/>
          </a:xfrm>
          <a:prstGeom prst="rect">
            <a:avLst/>
          </a:prstGeom>
          <a:noFill/>
          <a:ln>
            <a:noFill/>
          </a:ln>
        </p:spPr>
      </p:pic>
      <p:cxnSp>
        <p:nvCxnSpPr>
          <p:cNvPr id="77" name="Google Shape;77;p17"/>
          <p:cNvCxnSpPr/>
          <p:nvPr/>
        </p:nvCxnSpPr>
        <p:spPr>
          <a:xfrm rot="10800000" flipH="1">
            <a:off x="-37175" y="882619"/>
            <a:ext cx="13079151" cy="3"/>
          </a:xfrm>
          <a:prstGeom prst="straightConnector1">
            <a:avLst/>
          </a:prstGeom>
          <a:noFill/>
          <a:ln w="38100" cap="flat" cmpd="sng">
            <a:solidFill>
              <a:srgbClr val="000000"/>
            </a:solidFill>
            <a:prstDash val="solid"/>
            <a:miter lim="400000"/>
            <a:headEnd type="none" w="sm" len="sm"/>
            <a:tailEnd type="none" w="sm" len="sm"/>
          </a:ln>
        </p:spPr>
      </p:cxnSp>
      <p:sp>
        <p:nvSpPr>
          <p:cNvPr id="78" name="Google Shape;78;p17"/>
          <p:cNvSpPr/>
          <p:nvPr/>
        </p:nvSpPr>
        <p:spPr>
          <a:xfrm>
            <a:off x="682161" y="3486440"/>
            <a:ext cx="1435746" cy="484499"/>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2600"/>
              <a:buFont typeface="Calibri"/>
              <a:buNone/>
            </a:pPr>
            <a:r>
              <a:rPr lang="en-US" sz="2600" b="1" i="0" u="none" strike="noStrike" cap="none">
                <a:solidFill>
                  <a:srgbClr val="000000"/>
                </a:solidFill>
                <a:latin typeface="Arial"/>
                <a:ea typeface="Arial"/>
                <a:cs typeface="Arial"/>
                <a:sym typeface="Arial"/>
              </a:rPr>
              <a:t>Glycerol</a:t>
            </a:r>
            <a:endParaRPr/>
          </a:p>
        </p:txBody>
      </p:sp>
      <p:grpSp>
        <p:nvGrpSpPr>
          <p:cNvPr id="79" name="Google Shape;79;p17"/>
          <p:cNvGrpSpPr/>
          <p:nvPr/>
        </p:nvGrpSpPr>
        <p:grpSpPr>
          <a:xfrm>
            <a:off x="2700633" y="3486440"/>
            <a:ext cx="4683735" cy="928541"/>
            <a:chOff x="0" y="0"/>
            <a:chExt cx="4683733" cy="928539"/>
          </a:xfrm>
        </p:grpSpPr>
        <p:sp>
          <p:nvSpPr>
            <p:cNvPr id="80" name="Google Shape;80;p17"/>
            <p:cNvSpPr/>
            <p:nvPr/>
          </p:nvSpPr>
          <p:spPr>
            <a:xfrm>
              <a:off x="0" y="0"/>
              <a:ext cx="4683733" cy="484498"/>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2600"/>
                <a:buFont typeface="Calibri"/>
                <a:buNone/>
              </a:pPr>
              <a:r>
                <a:rPr lang="en-US" sz="2600" b="1" i="0" u="none" strike="noStrike" cap="none">
                  <a:solidFill>
                    <a:srgbClr val="000000"/>
                  </a:solidFill>
                  <a:latin typeface="Arial"/>
                  <a:ea typeface="Arial"/>
                  <a:cs typeface="Arial"/>
                  <a:sym typeface="Arial"/>
                </a:rPr>
                <a:t>3 dodecanoic acid molecules</a:t>
              </a:r>
              <a:endParaRPr/>
            </a:p>
          </p:txBody>
        </p:sp>
        <p:sp>
          <p:nvSpPr>
            <p:cNvPr id="81" name="Google Shape;81;p17"/>
            <p:cNvSpPr/>
            <p:nvPr/>
          </p:nvSpPr>
          <p:spPr>
            <a:xfrm>
              <a:off x="0" y="444041"/>
              <a:ext cx="2536950" cy="484498"/>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2600"/>
                <a:buFont typeface="Calibri"/>
                <a:buNone/>
              </a:pPr>
              <a:r>
                <a:rPr lang="en-US" sz="2600" b="0" i="0" u="none" strike="noStrike" cap="none">
                  <a:solidFill>
                    <a:srgbClr val="000000"/>
                  </a:solidFill>
                  <a:latin typeface="Arial"/>
                  <a:ea typeface="Arial"/>
                  <a:cs typeface="Arial"/>
                  <a:sym typeface="Arial"/>
                </a:rPr>
                <a:t>3 free fatty acids</a:t>
              </a:r>
              <a:endParaRPr/>
            </a:p>
          </p:txBody>
        </p:sp>
      </p:grpSp>
      <p:sp>
        <p:nvSpPr>
          <p:cNvPr id="82" name="Google Shape;82;p17"/>
          <p:cNvSpPr/>
          <p:nvPr/>
        </p:nvSpPr>
        <p:spPr>
          <a:xfrm>
            <a:off x="1878326" y="1942010"/>
            <a:ext cx="477715" cy="792443"/>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4900"/>
              <a:buFont typeface="Calibri"/>
              <a:buNone/>
            </a:pPr>
            <a:r>
              <a:rPr lang="en-US" sz="4900" b="0" i="0" u="none" strike="noStrike" cap="none">
                <a:solidFill>
                  <a:srgbClr val="000000"/>
                </a:solidFill>
                <a:latin typeface="Arial"/>
                <a:ea typeface="Arial"/>
                <a:cs typeface="Arial"/>
                <a:sym typeface="Arial"/>
              </a:rPr>
              <a:t>+</a:t>
            </a:r>
            <a:endParaRPr/>
          </a:p>
        </p:txBody>
      </p:sp>
      <p:sp>
        <p:nvSpPr>
          <p:cNvPr id="83" name="Google Shape;83;p17"/>
          <p:cNvSpPr/>
          <p:nvPr/>
        </p:nvSpPr>
        <p:spPr>
          <a:xfrm>
            <a:off x="239837" y="171682"/>
            <a:ext cx="12525126" cy="532806"/>
          </a:xfrm>
          <a:prstGeom prst="rect">
            <a:avLst/>
          </a:prstGeom>
          <a:noFill/>
          <a:ln>
            <a:noFill/>
          </a:ln>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222222"/>
              </a:buClr>
              <a:buSzPts val="3200"/>
              <a:buFont typeface="Calibri"/>
              <a:buNone/>
            </a:pPr>
            <a:r>
              <a:rPr lang="en-US" sz="3200" b="1" i="0" u="none" strike="noStrike" cap="none">
                <a:solidFill>
                  <a:srgbClr val="222222"/>
                </a:solidFill>
                <a:latin typeface="Arial"/>
                <a:ea typeface="Arial"/>
                <a:cs typeface="Arial"/>
                <a:sym typeface="Arial"/>
              </a:rPr>
              <a:t>Build these structures.</a:t>
            </a:r>
            <a:endParaRPr/>
          </a:p>
        </p:txBody>
      </p:sp>
      <p:sp>
        <p:nvSpPr>
          <p:cNvPr id="84" name="Google Shape;84;p17"/>
          <p:cNvSpPr/>
          <p:nvPr/>
        </p:nvSpPr>
        <p:spPr>
          <a:xfrm>
            <a:off x="6753609" y="-262735"/>
            <a:ext cx="775416" cy="216040"/>
          </a:xfrm>
          <a:prstGeom prst="rect">
            <a:avLst/>
          </a:prstGeom>
          <a:noFill/>
          <a:ln>
            <a:noFill/>
          </a:ln>
        </p:spPr>
        <p:txBody>
          <a:bodyPr spcFirstLastPara="1" wrap="square" lIns="65000" tIns="65000" rIns="65000" bIns="650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Arial"/>
                <a:ea typeface="Arial"/>
                <a:cs typeface="Arial"/>
                <a:sym typeface="Arial"/>
              </a:rPr>
              <a:t>Hydrogen</a:t>
            </a:r>
            <a:endParaRPr/>
          </a:p>
        </p:txBody>
      </p:sp>
      <p:grpSp>
        <p:nvGrpSpPr>
          <p:cNvPr id="85" name="Google Shape;85;p17"/>
          <p:cNvGrpSpPr/>
          <p:nvPr/>
        </p:nvGrpSpPr>
        <p:grpSpPr>
          <a:xfrm>
            <a:off x="3992409" y="5995814"/>
            <a:ext cx="2018359" cy="2544966"/>
            <a:chOff x="0" y="0"/>
            <a:chExt cx="2018358" cy="2544964"/>
          </a:xfrm>
        </p:grpSpPr>
        <p:grpSp>
          <p:nvGrpSpPr>
            <p:cNvPr id="86" name="Google Shape;86;p17"/>
            <p:cNvGrpSpPr/>
            <p:nvPr/>
          </p:nvGrpSpPr>
          <p:grpSpPr>
            <a:xfrm>
              <a:off x="0" y="0"/>
              <a:ext cx="2018358" cy="2544964"/>
              <a:chOff x="211779" y="14425"/>
              <a:chExt cx="2018357" cy="2544962"/>
            </a:xfrm>
          </p:grpSpPr>
          <p:grpSp>
            <p:nvGrpSpPr>
              <p:cNvPr id="87" name="Google Shape;87;p17"/>
              <p:cNvGrpSpPr/>
              <p:nvPr/>
            </p:nvGrpSpPr>
            <p:grpSpPr>
              <a:xfrm>
                <a:off x="211779" y="14425"/>
                <a:ext cx="2018357" cy="2544962"/>
                <a:chOff x="211779" y="14425"/>
                <a:chExt cx="2018355" cy="2544960"/>
              </a:xfrm>
            </p:grpSpPr>
            <p:sp>
              <p:nvSpPr>
                <p:cNvPr id="88" name="Google Shape;88;p17"/>
                <p:cNvSpPr/>
                <p:nvPr/>
              </p:nvSpPr>
              <p:spPr>
                <a:xfrm>
                  <a:off x="211779" y="14425"/>
                  <a:ext cx="2018355" cy="2544960"/>
                </a:xfrm>
                <a:prstGeom prst="rect">
                  <a:avLst/>
                </a:prstGeom>
                <a:solidFill>
                  <a:srgbClr val="53585F"/>
                </a:solidFill>
                <a:ln w="101600" cap="flat" cmpd="sng">
                  <a:solidFill>
                    <a:srgbClr val="000000"/>
                  </a:solidFill>
                  <a:prstDash val="solid"/>
                  <a:round/>
                  <a:headEnd type="none" w="sm" len="sm"/>
                  <a:tailEnd type="none" w="sm" len="sm"/>
                </a:ln>
              </p:spPr>
              <p:txBody>
                <a:bodyPr spcFirstLastPara="1" wrap="square" lIns="65000" tIns="65000" rIns="65000" bIns="65000" anchor="ctr" anchorCtr="0">
                  <a:noAutofit/>
                </a:bodyPr>
                <a:lstStyle/>
                <a:p>
                  <a:pPr marL="0" marR="0" lvl="0" indent="0" algn="ctr" rtl="0">
                    <a:lnSpc>
                      <a:spcPct val="100000"/>
                    </a:lnSpc>
                    <a:spcBef>
                      <a:spcPts val="0"/>
                    </a:spcBef>
                    <a:spcAft>
                      <a:spcPts val="0"/>
                    </a:spcAft>
                    <a:buClr>
                      <a:srgbClr val="FFFFFF"/>
                    </a:buClr>
                    <a:buSzPts val="3600"/>
                    <a:buFont typeface="Arial"/>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89" name="Google Shape;89;p17"/>
                <p:cNvSpPr/>
                <p:nvPr/>
              </p:nvSpPr>
              <p:spPr>
                <a:xfrm>
                  <a:off x="752463" y="468886"/>
                  <a:ext cx="968622" cy="1235884"/>
                </a:xfrm>
                <a:prstGeom prst="rect">
                  <a:avLst/>
                </a:prstGeom>
                <a:noFill/>
                <a:ln>
                  <a:noFill/>
                </a:ln>
              </p:spPr>
              <p:txBody>
                <a:bodyPr spcFirstLastPara="1" wrap="square" lIns="65000" tIns="65000" rIns="65000" bIns="65000" anchor="t" anchorCtr="0">
                  <a:noAutofit/>
                </a:bodyPr>
                <a:lstStyle/>
                <a:p>
                  <a:pPr marL="0" marR="0" lvl="0" indent="0" algn="ctr" rtl="0">
                    <a:lnSpc>
                      <a:spcPct val="100000"/>
                    </a:lnSpc>
                    <a:spcBef>
                      <a:spcPts val="0"/>
                    </a:spcBef>
                    <a:spcAft>
                      <a:spcPts val="0"/>
                    </a:spcAft>
                    <a:buClr>
                      <a:srgbClr val="FFFFFF"/>
                    </a:buClr>
                    <a:buSzPts val="8000"/>
                    <a:buFont typeface="Arial"/>
                    <a:buNone/>
                  </a:pPr>
                  <a:r>
                    <a:rPr lang="en-US" sz="8000" b="1" i="0" u="none" strike="noStrike" cap="none">
                      <a:solidFill>
                        <a:srgbClr val="FFFFFF"/>
                      </a:solidFill>
                      <a:latin typeface="Arial"/>
                      <a:ea typeface="Arial"/>
                      <a:cs typeface="Arial"/>
                      <a:sym typeface="Arial"/>
                    </a:rPr>
                    <a:t>C</a:t>
                  </a:r>
                  <a:endParaRPr/>
                </a:p>
              </p:txBody>
            </p:sp>
            <p:sp>
              <p:nvSpPr>
                <p:cNvPr id="90" name="Google Shape;90;p17"/>
                <p:cNvSpPr/>
                <p:nvPr/>
              </p:nvSpPr>
              <p:spPr>
                <a:xfrm>
                  <a:off x="1038386" y="101599"/>
                  <a:ext cx="396777" cy="572294"/>
                </a:xfrm>
                <a:prstGeom prst="rect">
                  <a:avLst/>
                </a:prstGeom>
                <a:noFill/>
                <a:ln>
                  <a:noFill/>
                </a:ln>
              </p:spPr>
              <p:txBody>
                <a:bodyPr spcFirstLastPara="1" wrap="square" lIns="65000" tIns="65000" rIns="65000" bIns="65000" anchor="t" anchorCtr="0">
                  <a:noAutofit/>
                </a:bodyPr>
                <a:lstStyle/>
                <a:p>
                  <a:pPr marL="0" marR="0" lvl="0" indent="0" algn="ctr" rtl="0">
                    <a:lnSpc>
                      <a:spcPct val="100000"/>
                    </a:lnSpc>
                    <a:spcBef>
                      <a:spcPts val="0"/>
                    </a:spcBef>
                    <a:spcAft>
                      <a:spcPts val="0"/>
                    </a:spcAft>
                    <a:buClr>
                      <a:srgbClr val="FFFFFF"/>
                    </a:buClr>
                    <a:buSzPts val="2800"/>
                    <a:buFont typeface="Arial"/>
                    <a:buNone/>
                  </a:pPr>
                  <a:r>
                    <a:rPr lang="en-US" sz="2800" b="1" i="0" u="none" strike="noStrike" cap="none">
                      <a:solidFill>
                        <a:srgbClr val="FFFFFF"/>
                      </a:solidFill>
                      <a:latin typeface="Arial"/>
                      <a:ea typeface="Arial"/>
                      <a:cs typeface="Arial"/>
                      <a:sym typeface="Arial"/>
                    </a:rPr>
                    <a:t>6</a:t>
                  </a:r>
                  <a:endParaRPr/>
                </a:p>
              </p:txBody>
            </p:sp>
          </p:grpSp>
          <p:sp>
            <p:nvSpPr>
              <p:cNvPr id="91" name="Google Shape;91;p17"/>
              <p:cNvSpPr/>
              <p:nvPr/>
            </p:nvSpPr>
            <p:spPr>
              <a:xfrm>
                <a:off x="265154" y="1535107"/>
                <a:ext cx="1911605" cy="572294"/>
              </a:xfrm>
              <a:prstGeom prst="rect">
                <a:avLst/>
              </a:prstGeom>
              <a:noFill/>
              <a:ln>
                <a:noFill/>
              </a:ln>
            </p:spPr>
            <p:txBody>
              <a:bodyPr spcFirstLastPara="1" wrap="square" lIns="65000" tIns="65000" rIns="65000" bIns="65000" anchor="t" anchorCtr="0">
                <a:noAutofit/>
              </a:bodyPr>
              <a:lstStyle/>
              <a:p>
                <a:pPr marL="0" marR="0" lvl="0" indent="0" algn="ctr" rtl="0">
                  <a:lnSpc>
                    <a:spcPct val="100000"/>
                  </a:lnSpc>
                  <a:spcBef>
                    <a:spcPts val="0"/>
                  </a:spcBef>
                  <a:spcAft>
                    <a:spcPts val="0"/>
                  </a:spcAft>
                  <a:buClr>
                    <a:srgbClr val="FFFFFF"/>
                  </a:buClr>
                  <a:buSzPts val="2300"/>
                  <a:buFont typeface="Arial"/>
                  <a:buNone/>
                </a:pPr>
                <a:r>
                  <a:rPr lang="en-US" sz="2300" b="1" i="0" u="none" strike="noStrike" cap="none">
                    <a:solidFill>
                      <a:srgbClr val="FFFFFF"/>
                    </a:solidFill>
                    <a:latin typeface="Arial"/>
                    <a:ea typeface="Arial"/>
                    <a:cs typeface="Arial"/>
                    <a:sym typeface="Arial"/>
                  </a:rPr>
                  <a:t>Carbon</a:t>
                </a:r>
                <a:endParaRPr/>
              </a:p>
            </p:txBody>
          </p:sp>
        </p:grpSp>
        <p:sp>
          <p:nvSpPr>
            <p:cNvPr id="92" name="Google Shape;92;p17"/>
            <p:cNvSpPr/>
            <p:nvPr/>
          </p:nvSpPr>
          <p:spPr>
            <a:xfrm>
              <a:off x="192619" y="1928536"/>
              <a:ext cx="1635086" cy="572294"/>
            </a:xfrm>
            <a:prstGeom prst="rect">
              <a:avLst/>
            </a:prstGeom>
            <a:noFill/>
            <a:ln>
              <a:noFill/>
            </a:ln>
          </p:spPr>
          <p:txBody>
            <a:bodyPr spcFirstLastPara="1" wrap="square" lIns="65000" tIns="65000" rIns="65000" bIns="65000" anchor="t" anchorCtr="0">
              <a:noAutofit/>
            </a:bodyPr>
            <a:lstStyle/>
            <a:p>
              <a:pPr marL="0" marR="0" lvl="0" indent="0" algn="ctr" rtl="0">
                <a:lnSpc>
                  <a:spcPct val="100000"/>
                </a:lnSpc>
                <a:spcBef>
                  <a:spcPts val="0"/>
                </a:spcBef>
                <a:spcAft>
                  <a:spcPts val="0"/>
                </a:spcAft>
                <a:buClr>
                  <a:srgbClr val="FFFFFF"/>
                </a:buClr>
                <a:buSzPts val="2300"/>
                <a:buFont typeface="Arial"/>
                <a:buNone/>
              </a:pPr>
              <a:r>
                <a:rPr lang="en-US" sz="2300" b="1" i="0" u="none" strike="noStrike" cap="none">
                  <a:solidFill>
                    <a:srgbClr val="FFFFFF"/>
                  </a:solidFill>
                  <a:latin typeface="Arial"/>
                  <a:ea typeface="Arial"/>
                  <a:cs typeface="Arial"/>
                  <a:sym typeface="Arial"/>
                </a:rPr>
                <a:t>12.011</a:t>
              </a:r>
              <a:endParaRPr/>
            </a:p>
          </p:txBody>
        </p:sp>
      </p:grpSp>
      <p:grpSp>
        <p:nvGrpSpPr>
          <p:cNvPr id="93" name="Google Shape;93;p17"/>
          <p:cNvGrpSpPr/>
          <p:nvPr/>
        </p:nvGrpSpPr>
        <p:grpSpPr>
          <a:xfrm>
            <a:off x="7009905" y="5998989"/>
            <a:ext cx="2001972" cy="2538611"/>
            <a:chOff x="0" y="0"/>
            <a:chExt cx="2001970" cy="2538610"/>
          </a:xfrm>
        </p:grpSpPr>
        <p:sp>
          <p:nvSpPr>
            <p:cNvPr id="94" name="Google Shape;94;p17"/>
            <p:cNvSpPr/>
            <p:nvPr/>
          </p:nvSpPr>
          <p:spPr>
            <a:xfrm>
              <a:off x="0" y="0"/>
              <a:ext cx="2001970" cy="2538610"/>
            </a:xfrm>
            <a:prstGeom prst="rect">
              <a:avLst/>
            </a:prstGeom>
            <a:solidFill>
              <a:srgbClr val="3366FF"/>
            </a:solidFill>
            <a:ln w="101600" cap="flat" cmpd="sng">
              <a:solidFill>
                <a:srgbClr val="000000"/>
              </a:solidFill>
              <a:prstDash val="solid"/>
              <a:round/>
              <a:headEnd type="none" w="sm" len="sm"/>
              <a:tailEnd type="none" w="sm" len="sm"/>
            </a:ln>
          </p:spPr>
          <p:txBody>
            <a:bodyPr spcFirstLastPara="1" wrap="square" lIns="65000" tIns="65000" rIns="65000" bIns="65000" anchor="ctr" anchorCtr="0">
              <a:noAutofit/>
            </a:bodyPr>
            <a:lstStyle/>
            <a:p>
              <a:pPr marL="0" marR="0" lvl="0" indent="0" algn="ctr" rtl="0">
                <a:lnSpc>
                  <a:spcPct val="100000"/>
                </a:lnSpc>
                <a:spcBef>
                  <a:spcPts val="0"/>
                </a:spcBef>
                <a:spcAft>
                  <a:spcPts val="0"/>
                </a:spcAft>
                <a:buClr>
                  <a:srgbClr val="FFFFFF"/>
                </a:buClr>
                <a:buSzPts val="3600"/>
                <a:buFont typeface="Arial"/>
                <a:buNone/>
              </a:pPr>
              <a:endParaRPr sz="3600" b="0" i="0" u="none" strike="noStrike" cap="none">
                <a:solidFill>
                  <a:srgbClr val="000000"/>
                </a:solidFill>
                <a:latin typeface="Helvetica Neue Light"/>
                <a:ea typeface="Helvetica Neue Light"/>
                <a:cs typeface="Helvetica Neue Light"/>
                <a:sym typeface="Helvetica Neue Light"/>
              </a:endParaRPr>
            </a:p>
          </p:txBody>
        </p:sp>
        <p:grpSp>
          <p:nvGrpSpPr>
            <p:cNvPr id="95" name="Google Shape;95;p17"/>
            <p:cNvGrpSpPr/>
            <p:nvPr/>
          </p:nvGrpSpPr>
          <p:grpSpPr>
            <a:xfrm>
              <a:off x="45182" y="80824"/>
              <a:ext cx="1911606" cy="2005803"/>
              <a:chOff x="265154" y="101600"/>
              <a:chExt cx="1911605" cy="2005801"/>
            </a:xfrm>
          </p:grpSpPr>
          <p:grpSp>
            <p:nvGrpSpPr>
              <p:cNvPr id="96" name="Google Shape;96;p17"/>
              <p:cNvGrpSpPr/>
              <p:nvPr/>
            </p:nvGrpSpPr>
            <p:grpSpPr>
              <a:xfrm>
                <a:off x="752463" y="101600"/>
                <a:ext cx="968623" cy="1603172"/>
                <a:chOff x="752463" y="101599"/>
                <a:chExt cx="968622" cy="1603171"/>
              </a:xfrm>
            </p:grpSpPr>
            <p:sp>
              <p:nvSpPr>
                <p:cNvPr id="97" name="Google Shape;97;p17"/>
                <p:cNvSpPr/>
                <p:nvPr/>
              </p:nvSpPr>
              <p:spPr>
                <a:xfrm>
                  <a:off x="752463" y="468886"/>
                  <a:ext cx="968622" cy="1235884"/>
                </a:xfrm>
                <a:prstGeom prst="rect">
                  <a:avLst/>
                </a:prstGeom>
                <a:noFill/>
                <a:ln>
                  <a:noFill/>
                </a:ln>
              </p:spPr>
              <p:txBody>
                <a:bodyPr spcFirstLastPara="1" wrap="square" lIns="65000" tIns="65000" rIns="65000" bIns="65000" anchor="t" anchorCtr="0">
                  <a:noAutofit/>
                </a:bodyPr>
                <a:lstStyle/>
                <a:p>
                  <a:pPr marL="0" marR="0" lvl="0" indent="0" algn="ctr" rtl="0">
                    <a:lnSpc>
                      <a:spcPct val="100000"/>
                    </a:lnSpc>
                    <a:spcBef>
                      <a:spcPts val="0"/>
                    </a:spcBef>
                    <a:spcAft>
                      <a:spcPts val="0"/>
                    </a:spcAft>
                    <a:buClr>
                      <a:srgbClr val="000000"/>
                    </a:buClr>
                    <a:buSzPts val="8000"/>
                    <a:buFont typeface="Arial"/>
                    <a:buNone/>
                  </a:pPr>
                  <a:r>
                    <a:rPr lang="en-US" sz="8000" b="1" i="0" u="none" strike="noStrike" cap="none">
                      <a:solidFill>
                        <a:srgbClr val="000000"/>
                      </a:solidFill>
                      <a:latin typeface="Arial"/>
                      <a:ea typeface="Arial"/>
                      <a:cs typeface="Arial"/>
                      <a:sym typeface="Arial"/>
                    </a:rPr>
                    <a:t>N</a:t>
                  </a:r>
                  <a:endParaRPr/>
                </a:p>
              </p:txBody>
            </p:sp>
            <p:sp>
              <p:nvSpPr>
                <p:cNvPr id="98" name="Google Shape;98;p17"/>
                <p:cNvSpPr/>
                <p:nvPr/>
              </p:nvSpPr>
              <p:spPr>
                <a:xfrm>
                  <a:off x="1038386" y="101599"/>
                  <a:ext cx="396777" cy="572294"/>
                </a:xfrm>
                <a:prstGeom prst="rect">
                  <a:avLst/>
                </a:prstGeom>
                <a:noFill/>
                <a:ln>
                  <a:noFill/>
                </a:ln>
              </p:spPr>
              <p:txBody>
                <a:bodyPr spcFirstLastPara="1" wrap="square" lIns="65000" tIns="65000" rIns="65000" bIns="650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Arial"/>
                      <a:ea typeface="Arial"/>
                      <a:cs typeface="Arial"/>
                      <a:sym typeface="Arial"/>
                    </a:rPr>
                    <a:t>7</a:t>
                  </a:r>
                  <a:endParaRPr/>
                </a:p>
              </p:txBody>
            </p:sp>
          </p:grpSp>
          <p:sp>
            <p:nvSpPr>
              <p:cNvPr id="99" name="Google Shape;99;p17"/>
              <p:cNvSpPr/>
              <p:nvPr/>
            </p:nvSpPr>
            <p:spPr>
              <a:xfrm>
                <a:off x="265154" y="1535107"/>
                <a:ext cx="1911605" cy="572294"/>
              </a:xfrm>
              <a:prstGeom prst="rect">
                <a:avLst/>
              </a:prstGeom>
              <a:noFill/>
              <a:ln>
                <a:noFill/>
              </a:ln>
            </p:spPr>
            <p:txBody>
              <a:bodyPr spcFirstLastPara="1" wrap="square" lIns="65000" tIns="65000" rIns="65000" bIns="65000" anchor="t" anchorCtr="0">
                <a:noAutofit/>
              </a:bodyPr>
              <a:lstStyle/>
              <a:p>
                <a:pPr marL="0" marR="0" lvl="0" indent="0" algn="ctr" rtl="0">
                  <a:lnSpc>
                    <a:spcPct val="100000"/>
                  </a:lnSpc>
                  <a:spcBef>
                    <a:spcPts val="0"/>
                  </a:spcBef>
                  <a:spcAft>
                    <a:spcPts val="0"/>
                  </a:spcAft>
                  <a:buClr>
                    <a:srgbClr val="000000"/>
                  </a:buClr>
                  <a:buSzPts val="2300"/>
                  <a:buFont typeface="Arial"/>
                  <a:buNone/>
                </a:pPr>
                <a:r>
                  <a:rPr lang="en-US" sz="2300" b="1" i="0" u="none" strike="noStrike" cap="none">
                    <a:solidFill>
                      <a:srgbClr val="000000"/>
                    </a:solidFill>
                    <a:latin typeface="Arial"/>
                    <a:ea typeface="Arial"/>
                    <a:cs typeface="Arial"/>
                    <a:sym typeface="Arial"/>
                  </a:rPr>
                  <a:t>Nitrogen</a:t>
                </a:r>
                <a:endParaRPr/>
              </a:p>
            </p:txBody>
          </p:sp>
        </p:grpSp>
        <p:sp>
          <p:nvSpPr>
            <p:cNvPr id="100" name="Google Shape;100;p17"/>
            <p:cNvSpPr/>
            <p:nvPr/>
          </p:nvSpPr>
          <p:spPr>
            <a:xfrm>
              <a:off x="184427" y="1922186"/>
              <a:ext cx="1635086" cy="572294"/>
            </a:xfrm>
            <a:prstGeom prst="rect">
              <a:avLst/>
            </a:prstGeom>
            <a:noFill/>
            <a:ln>
              <a:noFill/>
            </a:ln>
          </p:spPr>
          <p:txBody>
            <a:bodyPr spcFirstLastPara="1" wrap="square" lIns="65000" tIns="65000" rIns="65000" bIns="65000" anchor="t" anchorCtr="0">
              <a:noAutofit/>
            </a:bodyPr>
            <a:lstStyle/>
            <a:p>
              <a:pPr marL="0" marR="0" lvl="0" indent="0" algn="ctr" rtl="0">
                <a:lnSpc>
                  <a:spcPct val="100000"/>
                </a:lnSpc>
                <a:spcBef>
                  <a:spcPts val="0"/>
                </a:spcBef>
                <a:spcAft>
                  <a:spcPts val="0"/>
                </a:spcAft>
                <a:buClr>
                  <a:srgbClr val="000000"/>
                </a:buClr>
                <a:buSzPts val="2300"/>
                <a:buFont typeface="Arial"/>
                <a:buNone/>
              </a:pPr>
              <a:r>
                <a:rPr lang="en-US" sz="2300" b="1" i="0" u="none" strike="noStrike" cap="none">
                  <a:solidFill>
                    <a:srgbClr val="000000"/>
                  </a:solidFill>
                  <a:latin typeface="Arial"/>
                  <a:ea typeface="Arial"/>
                  <a:cs typeface="Arial"/>
                  <a:sym typeface="Arial"/>
                </a:rPr>
                <a:t>14.007</a:t>
              </a:r>
              <a:endParaRPr/>
            </a:p>
          </p:txBody>
        </p:sp>
      </p:grpSp>
      <p:grpSp>
        <p:nvGrpSpPr>
          <p:cNvPr id="101" name="Google Shape;101;p17"/>
          <p:cNvGrpSpPr/>
          <p:nvPr/>
        </p:nvGrpSpPr>
        <p:grpSpPr>
          <a:xfrm>
            <a:off x="983620" y="5982046"/>
            <a:ext cx="2017324" cy="2572497"/>
            <a:chOff x="0" y="0"/>
            <a:chExt cx="2017322" cy="2572495"/>
          </a:xfrm>
        </p:grpSpPr>
        <p:sp>
          <p:nvSpPr>
            <p:cNvPr id="102" name="Google Shape;102;p17"/>
            <p:cNvSpPr/>
            <p:nvPr/>
          </p:nvSpPr>
          <p:spPr>
            <a:xfrm>
              <a:off x="0" y="0"/>
              <a:ext cx="2017322" cy="2572495"/>
            </a:xfrm>
            <a:prstGeom prst="rect">
              <a:avLst/>
            </a:prstGeom>
            <a:solidFill>
              <a:srgbClr val="DCDEE0"/>
            </a:solidFill>
            <a:ln w="101600" cap="flat" cmpd="sng">
              <a:solidFill>
                <a:srgbClr val="000000"/>
              </a:solidFill>
              <a:prstDash val="solid"/>
              <a:round/>
              <a:headEnd type="none" w="sm" len="sm"/>
              <a:tailEnd type="none" w="sm" len="sm"/>
            </a:ln>
          </p:spPr>
          <p:txBody>
            <a:bodyPr spcFirstLastPara="1" wrap="square" lIns="65000" tIns="65000" rIns="65000" bIns="65000" anchor="ctr" anchorCtr="0">
              <a:noAutofit/>
            </a:bodyPr>
            <a:lstStyle/>
            <a:p>
              <a:pPr marL="0" marR="0" lvl="0" indent="0" algn="ctr" rtl="0">
                <a:lnSpc>
                  <a:spcPct val="100000"/>
                </a:lnSpc>
                <a:spcBef>
                  <a:spcPts val="0"/>
                </a:spcBef>
                <a:spcAft>
                  <a:spcPts val="0"/>
                </a:spcAft>
                <a:buClr>
                  <a:srgbClr val="FFFFFF"/>
                </a:buClr>
                <a:buSzPts val="3600"/>
                <a:buFont typeface="Arial"/>
                <a:buNone/>
              </a:pPr>
              <a:endParaRPr sz="3600" b="0" i="0" u="none" strike="noStrike" cap="none">
                <a:solidFill>
                  <a:srgbClr val="000000"/>
                </a:solidFill>
                <a:latin typeface="Helvetica Neue Light"/>
                <a:ea typeface="Helvetica Neue Light"/>
                <a:cs typeface="Helvetica Neue Light"/>
                <a:sym typeface="Helvetica Neue Light"/>
              </a:endParaRPr>
            </a:p>
          </p:txBody>
        </p:sp>
        <p:grpSp>
          <p:nvGrpSpPr>
            <p:cNvPr id="103" name="Google Shape;103;p17"/>
            <p:cNvGrpSpPr/>
            <p:nvPr/>
          </p:nvGrpSpPr>
          <p:grpSpPr>
            <a:xfrm>
              <a:off x="52589" y="87536"/>
              <a:ext cx="1911606" cy="2005802"/>
              <a:chOff x="265154" y="101600"/>
              <a:chExt cx="1911605" cy="2005801"/>
            </a:xfrm>
          </p:grpSpPr>
          <p:grpSp>
            <p:nvGrpSpPr>
              <p:cNvPr id="104" name="Google Shape;104;p17"/>
              <p:cNvGrpSpPr/>
              <p:nvPr/>
            </p:nvGrpSpPr>
            <p:grpSpPr>
              <a:xfrm>
                <a:off x="752463" y="101600"/>
                <a:ext cx="968623" cy="1603172"/>
                <a:chOff x="752463" y="101599"/>
                <a:chExt cx="968622" cy="1603171"/>
              </a:xfrm>
            </p:grpSpPr>
            <p:sp>
              <p:nvSpPr>
                <p:cNvPr id="105" name="Google Shape;105;p17"/>
                <p:cNvSpPr/>
                <p:nvPr/>
              </p:nvSpPr>
              <p:spPr>
                <a:xfrm>
                  <a:off x="752463" y="468886"/>
                  <a:ext cx="968622" cy="1235884"/>
                </a:xfrm>
                <a:prstGeom prst="rect">
                  <a:avLst/>
                </a:prstGeom>
                <a:noFill/>
                <a:ln>
                  <a:noFill/>
                </a:ln>
              </p:spPr>
              <p:txBody>
                <a:bodyPr spcFirstLastPara="1" wrap="square" lIns="65000" tIns="65000" rIns="65000" bIns="65000" anchor="t" anchorCtr="0">
                  <a:noAutofit/>
                </a:bodyPr>
                <a:lstStyle/>
                <a:p>
                  <a:pPr marL="0" marR="0" lvl="0" indent="0" algn="ctr" rtl="0">
                    <a:lnSpc>
                      <a:spcPct val="100000"/>
                    </a:lnSpc>
                    <a:spcBef>
                      <a:spcPts val="0"/>
                    </a:spcBef>
                    <a:spcAft>
                      <a:spcPts val="0"/>
                    </a:spcAft>
                    <a:buClr>
                      <a:srgbClr val="000000"/>
                    </a:buClr>
                    <a:buSzPts val="8000"/>
                    <a:buFont typeface="Arial"/>
                    <a:buNone/>
                  </a:pPr>
                  <a:r>
                    <a:rPr lang="en-US" sz="8000" b="1" i="0" u="none" strike="noStrike" cap="none">
                      <a:solidFill>
                        <a:srgbClr val="000000"/>
                      </a:solidFill>
                      <a:latin typeface="Arial"/>
                      <a:ea typeface="Arial"/>
                      <a:cs typeface="Arial"/>
                      <a:sym typeface="Arial"/>
                    </a:rPr>
                    <a:t>H</a:t>
                  </a:r>
                  <a:endParaRPr/>
                </a:p>
              </p:txBody>
            </p:sp>
            <p:sp>
              <p:nvSpPr>
                <p:cNvPr id="106" name="Google Shape;106;p17"/>
                <p:cNvSpPr/>
                <p:nvPr/>
              </p:nvSpPr>
              <p:spPr>
                <a:xfrm>
                  <a:off x="1038386" y="101599"/>
                  <a:ext cx="396777" cy="572294"/>
                </a:xfrm>
                <a:prstGeom prst="rect">
                  <a:avLst/>
                </a:prstGeom>
                <a:noFill/>
                <a:ln>
                  <a:noFill/>
                </a:ln>
              </p:spPr>
              <p:txBody>
                <a:bodyPr spcFirstLastPara="1" wrap="square" lIns="65000" tIns="65000" rIns="65000" bIns="650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Arial"/>
                      <a:ea typeface="Arial"/>
                      <a:cs typeface="Arial"/>
                      <a:sym typeface="Arial"/>
                    </a:rPr>
                    <a:t>1</a:t>
                  </a:r>
                  <a:endParaRPr/>
                </a:p>
              </p:txBody>
            </p:sp>
          </p:grpSp>
          <p:sp>
            <p:nvSpPr>
              <p:cNvPr id="107" name="Google Shape;107;p17"/>
              <p:cNvSpPr/>
              <p:nvPr/>
            </p:nvSpPr>
            <p:spPr>
              <a:xfrm>
                <a:off x="265154" y="1535107"/>
                <a:ext cx="1911605" cy="572294"/>
              </a:xfrm>
              <a:prstGeom prst="rect">
                <a:avLst/>
              </a:prstGeom>
              <a:noFill/>
              <a:ln>
                <a:noFill/>
              </a:ln>
            </p:spPr>
            <p:txBody>
              <a:bodyPr spcFirstLastPara="1" wrap="square" lIns="65000" tIns="65000" rIns="65000" bIns="65000" anchor="t" anchorCtr="0">
                <a:noAutofit/>
              </a:bodyPr>
              <a:lstStyle/>
              <a:p>
                <a:pPr marL="0" marR="0" lvl="0" indent="0" algn="ctr" rtl="0">
                  <a:lnSpc>
                    <a:spcPct val="100000"/>
                  </a:lnSpc>
                  <a:spcBef>
                    <a:spcPts val="0"/>
                  </a:spcBef>
                  <a:spcAft>
                    <a:spcPts val="0"/>
                  </a:spcAft>
                  <a:buClr>
                    <a:srgbClr val="000000"/>
                  </a:buClr>
                  <a:buSzPts val="2300"/>
                  <a:buFont typeface="Arial"/>
                  <a:buNone/>
                </a:pPr>
                <a:r>
                  <a:rPr lang="en-US" sz="2300" b="1" i="0" u="none" strike="noStrike" cap="none">
                    <a:solidFill>
                      <a:srgbClr val="000000"/>
                    </a:solidFill>
                    <a:latin typeface="Arial"/>
                    <a:ea typeface="Arial"/>
                    <a:cs typeface="Arial"/>
                    <a:sym typeface="Arial"/>
                  </a:rPr>
                  <a:t>Hydrogen</a:t>
                </a:r>
                <a:endParaRPr/>
              </a:p>
            </p:txBody>
          </p:sp>
        </p:grpSp>
        <p:sp>
          <p:nvSpPr>
            <p:cNvPr id="108" name="Google Shape;108;p17"/>
            <p:cNvSpPr/>
            <p:nvPr/>
          </p:nvSpPr>
          <p:spPr>
            <a:xfrm>
              <a:off x="191834" y="1928898"/>
              <a:ext cx="1635086" cy="572293"/>
            </a:xfrm>
            <a:prstGeom prst="rect">
              <a:avLst/>
            </a:prstGeom>
            <a:noFill/>
            <a:ln>
              <a:noFill/>
            </a:ln>
          </p:spPr>
          <p:txBody>
            <a:bodyPr spcFirstLastPara="1" wrap="square" lIns="65000" tIns="65000" rIns="65000" bIns="65000" anchor="t" anchorCtr="0">
              <a:noAutofit/>
            </a:bodyPr>
            <a:lstStyle/>
            <a:p>
              <a:pPr marL="0" marR="0" lvl="0" indent="0" algn="ctr" rtl="0">
                <a:lnSpc>
                  <a:spcPct val="100000"/>
                </a:lnSpc>
                <a:spcBef>
                  <a:spcPts val="0"/>
                </a:spcBef>
                <a:spcAft>
                  <a:spcPts val="0"/>
                </a:spcAft>
                <a:buClr>
                  <a:srgbClr val="000000"/>
                </a:buClr>
                <a:buSzPts val="2300"/>
                <a:buFont typeface="Arial"/>
                <a:buNone/>
              </a:pPr>
              <a:r>
                <a:rPr lang="en-US" sz="2300" b="1" i="0" u="none" strike="noStrike" cap="none">
                  <a:solidFill>
                    <a:srgbClr val="000000"/>
                  </a:solidFill>
                  <a:latin typeface="Arial"/>
                  <a:ea typeface="Arial"/>
                  <a:cs typeface="Arial"/>
                  <a:sym typeface="Arial"/>
                </a:rPr>
                <a:t>1.00794</a:t>
              </a:r>
              <a:endParaRPr/>
            </a:p>
          </p:txBody>
        </p:sp>
      </p:grpSp>
      <p:grpSp>
        <p:nvGrpSpPr>
          <p:cNvPr id="109" name="Google Shape;109;p17"/>
          <p:cNvGrpSpPr/>
          <p:nvPr/>
        </p:nvGrpSpPr>
        <p:grpSpPr>
          <a:xfrm>
            <a:off x="10019210" y="5998989"/>
            <a:ext cx="2001971" cy="2538611"/>
            <a:chOff x="0" y="0"/>
            <a:chExt cx="2001970" cy="2538610"/>
          </a:xfrm>
        </p:grpSpPr>
        <p:sp>
          <p:nvSpPr>
            <p:cNvPr id="110" name="Google Shape;110;p17"/>
            <p:cNvSpPr/>
            <p:nvPr/>
          </p:nvSpPr>
          <p:spPr>
            <a:xfrm>
              <a:off x="0" y="0"/>
              <a:ext cx="2001970" cy="2538610"/>
            </a:xfrm>
            <a:prstGeom prst="rect">
              <a:avLst/>
            </a:prstGeom>
            <a:solidFill>
              <a:srgbClr val="FF2600"/>
            </a:solidFill>
            <a:ln w="101600" cap="flat" cmpd="sng">
              <a:solidFill>
                <a:srgbClr val="000000"/>
              </a:solidFill>
              <a:prstDash val="solid"/>
              <a:round/>
              <a:headEnd type="none" w="sm" len="sm"/>
              <a:tailEnd type="none" w="sm" len="sm"/>
            </a:ln>
          </p:spPr>
          <p:txBody>
            <a:bodyPr spcFirstLastPara="1" wrap="square" lIns="65000" tIns="65000" rIns="65000" bIns="65000" anchor="ctr" anchorCtr="0">
              <a:noAutofit/>
            </a:bodyPr>
            <a:lstStyle/>
            <a:p>
              <a:pPr marL="0" marR="0" lvl="0" indent="0" algn="ctr" rtl="0">
                <a:lnSpc>
                  <a:spcPct val="100000"/>
                </a:lnSpc>
                <a:spcBef>
                  <a:spcPts val="0"/>
                </a:spcBef>
                <a:spcAft>
                  <a:spcPts val="0"/>
                </a:spcAft>
                <a:buClr>
                  <a:srgbClr val="FFFFFF"/>
                </a:buClr>
                <a:buSzPts val="3600"/>
                <a:buFont typeface="Arial"/>
                <a:buNone/>
              </a:pPr>
              <a:endParaRPr sz="3600" b="0" i="0" u="none" strike="noStrike" cap="none">
                <a:solidFill>
                  <a:srgbClr val="000000"/>
                </a:solidFill>
                <a:latin typeface="Helvetica Neue Light"/>
                <a:ea typeface="Helvetica Neue Light"/>
                <a:cs typeface="Helvetica Neue Light"/>
                <a:sym typeface="Helvetica Neue Light"/>
              </a:endParaRPr>
            </a:p>
          </p:txBody>
        </p:sp>
        <p:grpSp>
          <p:nvGrpSpPr>
            <p:cNvPr id="111" name="Google Shape;111;p17"/>
            <p:cNvGrpSpPr/>
            <p:nvPr/>
          </p:nvGrpSpPr>
          <p:grpSpPr>
            <a:xfrm>
              <a:off x="45182" y="80824"/>
              <a:ext cx="1911606" cy="2005803"/>
              <a:chOff x="265154" y="101600"/>
              <a:chExt cx="1911605" cy="2005801"/>
            </a:xfrm>
          </p:grpSpPr>
          <p:grpSp>
            <p:nvGrpSpPr>
              <p:cNvPr id="112" name="Google Shape;112;p17"/>
              <p:cNvGrpSpPr/>
              <p:nvPr/>
            </p:nvGrpSpPr>
            <p:grpSpPr>
              <a:xfrm>
                <a:off x="752463" y="101600"/>
                <a:ext cx="968623" cy="1603172"/>
                <a:chOff x="752463" y="101599"/>
                <a:chExt cx="968622" cy="1603171"/>
              </a:xfrm>
            </p:grpSpPr>
            <p:sp>
              <p:nvSpPr>
                <p:cNvPr id="113" name="Google Shape;113;p17"/>
                <p:cNvSpPr/>
                <p:nvPr/>
              </p:nvSpPr>
              <p:spPr>
                <a:xfrm>
                  <a:off x="752463" y="468886"/>
                  <a:ext cx="968622" cy="1235884"/>
                </a:xfrm>
                <a:prstGeom prst="rect">
                  <a:avLst/>
                </a:prstGeom>
                <a:noFill/>
                <a:ln>
                  <a:noFill/>
                </a:ln>
              </p:spPr>
              <p:txBody>
                <a:bodyPr spcFirstLastPara="1" wrap="square" lIns="65000" tIns="65000" rIns="65000" bIns="65000" anchor="t" anchorCtr="0">
                  <a:noAutofit/>
                </a:bodyPr>
                <a:lstStyle/>
                <a:p>
                  <a:pPr marL="0" marR="0" lvl="0" indent="0" algn="ctr" rtl="0">
                    <a:lnSpc>
                      <a:spcPct val="100000"/>
                    </a:lnSpc>
                    <a:spcBef>
                      <a:spcPts val="0"/>
                    </a:spcBef>
                    <a:spcAft>
                      <a:spcPts val="0"/>
                    </a:spcAft>
                    <a:buClr>
                      <a:srgbClr val="000000"/>
                    </a:buClr>
                    <a:buSzPts val="8000"/>
                    <a:buFont typeface="Arial"/>
                    <a:buNone/>
                  </a:pPr>
                  <a:r>
                    <a:rPr lang="en-US" sz="8000" b="1" i="0" u="none" strike="noStrike" cap="none">
                      <a:solidFill>
                        <a:srgbClr val="000000"/>
                      </a:solidFill>
                      <a:latin typeface="Arial"/>
                      <a:ea typeface="Arial"/>
                      <a:cs typeface="Arial"/>
                      <a:sym typeface="Arial"/>
                    </a:rPr>
                    <a:t>O</a:t>
                  </a:r>
                  <a:endParaRPr/>
                </a:p>
              </p:txBody>
            </p:sp>
            <p:sp>
              <p:nvSpPr>
                <p:cNvPr id="114" name="Google Shape;114;p17"/>
                <p:cNvSpPr/>
                <p:nvPr/>
              </p:nvSpPr>
              <p:spPr>
                <a:xfrm>
                  <a:off x="1038386" y="101599"/>
                  <a:ext cx="396777" cy="572294"/>
                </a:xfrm>
                <a:prstGeom prst="rect">
                  <a:avLst/>
                </a:prstGeom>
                <a:noFill/>
                <a:ln>
                  <a:noFill/>
                </a:ln>
              </p:spPr>
              <p:txBody>
                <a:bodyPr spcFirstLastPara="1" wrap="square" lIns="65000" tIns="65000" rIns="65000" bIns="650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Arial"/>
                      <a:ea typeface="Arial"/>
                      <a:cs typeface="Arial"/>
                      <a:sym typeface="Arial"/>
                    </a:rPr>
                    <a:t>8</a:t>
                  </a:r>
                  <a:endParaRPr/>
                </a:p>
              </p:txBody>
            </p:sp>
          </p:grpSp>
          <p:sp>
            <p:nvSpPr>
              <p:cNvPr id="115" name="Google Shape;115;p17"/>
              <p:cNvSpPr/>
              <p:nvPr/>
            </p:nvSpPr>
            <p:spPr>
              <a:xfrm>
                <a:off x="265154" y="1535107"/>
                <a:ext cx="1911605" cy="572294"/>
              </a:xfrm>
              <a:prstGeom prst="rect">
                <a:avLst/>
              </a:prstGeom>
              <a:noFill/>
              <a:ln>
                <a:noFill/>
              </a:ln>
            </p:spPr>
            <p:txBody>
              <a:bodyPr spcFirstLastPara="1" wrap="square" lIns="65000" tIns="65000" rIns="65000" bIns="65000" anchor="t" anchorCtr="0">
                <a:noAutofit/>
              </a:bodyPr>
              <a:lstStyle/>
              <a:p>
                <a:pPr marL="0" marR="0" lvl="0" indent="0" algn="ctr" rtl="0">
                  <a:lnSpc>
                    <a:spcPct val="100000"/>
                  </a:lnSpc>
                  <a:spcBef>
                    <a:spcPts val="0"/>
                  </a:spcBef>
                  <a:spcAft>
                    <a:spcPts val="0"/>
                  </a:spcAft>
                  <a:buClr>
                    <a:srgbClr val="000000"/>
                  </a:buClr>
                  <a:buSzPts val="2300"/>
                  <a:buFont typeface="Arial"/>
                  <a:buNone/>
                </a:pPr>
                <a:r>
                  <a:rPr lang="en-US" sz="2300" b="1" i="0" u="none" strike="noStrike" cap="none">
                    <a:solidFill>
                      <a:srgbClr val="000000"/>
                    </a:solidFill>
                    <a:latin typeface="Arial"/>
                    <a:ea typeface="Arial"/>
                    <a:cs typeface="Arial"/>
                    <a:sym typeface="Arial"/>
                  </a:rPr>
                  <a:t>Oxygen</a:t>
                </a:r>
                <a:endParaRPr/>
              </a:p>
            </p:txBody>
          </p:sp>
        </p:grpSp>
        <p:sp>
          <p:nvSpPr>
            <p:cNvPr id="116" name="Google Shape;116;p17"/>
            <p:cNvSpPr/>
            <p:nvPr/>
          </p:nvSpPr>
          <p:spPr>
            <a:xfrm>
              <a:off x="184427" y="1922186"/>
              <a:ext cx="1635086" cy="572294"/>
            </a:xfrm>
            <a:prstGeom prst="rect">
              <a:avLst/>
            </a:prstGeom>
            <a:noFill/>
            <a:ln>
              <a:noFill/>
            </a:ln>
          </p:spPr>
          <p:txBody>
            <a:bodyPr spcFirstLastPara="1" wrap="square" lIns="65000" tIns="65000" rIns="65000" bIns="65000" anchor="t" anchorCtr="0">
              <a:noAutofit/>
            </a:bodyPr>
            <a:lstStyle/>
            <a:p>
              <a:pPr marL="0" marR="0" lvl="0" indent="0" algn="ctr" rtl="0">
                <a:lnSpc>
                  <a:spcPct val="100000"/>
                </a:lnSpc>
                <a:spcBef>
                  <a:spcPts val="0"/>
                </a:spcBef>
                <a:spcAft>
                  <a:spcPts val="0"/>
                </a:spcAft>
                <a:buClr>
                  <a:srgbClr val="000000"/>
                </a:buClr>
                <a:buSzPts val="2300"/>
                <a:buFont typeface="Arial"/>
                <a:buNone/>
              </a:pPr>
              <a:r>
                <a:rPr lang="en-US" sz="2300" b="1" i="0" u="none" strike="noStrike" cap="none">
                  <a:solidFill>
                    <a:srgbClr val="000000"/>
                  </a:solidFill>
                  <a:latin typeface="Arial"/>
                  <a:ea typeface="Arial"/>
                  <a:cs typeface="Arial"/>
                  <a:sym typeface="Arial"/>
                </a:rPr>
                <a:t>15.999</a:t>
              </a:r>
              <a:endParaRPr/>
            </a:p>
          </p:txBody>
        </p:sp>
      </p:grpSp>
      <p:sp>
        <p:nvSpPr>
          <p:cNvPr id="117" name="Google Shape;117;p17"/>
          <p:cNvSpPr/>
          <p:nvPr/>
        </p:nvSpPr>
        <p:spPr>
          <a:xfrm>
            <a:off x="2491114" y="1086880"/>
            <a:ext cx="4233082" cy="908708"/>
          </a:xfrm>
          <a:custGeom>
            <a:avLst/>
            <a:gdLst/>
            <a:ahLst/>
            <a:cxnLst/>
            <a:rect l="l" t="t" r="r" b="b"/>
            <a:pathLst>
              <a:path w="21600" h="21600" extrusionOk="0">
                <a:moveTo>
                  <a:pt x="996" y="21600"/>
                </a:moveTo>
                <a:lnTo>
                  <a:pt x="3075" y="14680"/>
                </a:lnTo>
                <a:lnTo>
                  <a:pt x="4793" y="19567"/>
                </a:lnTo>
                <a:lnTo>
                  <a:pt x="21493" y="20803"/>
                </a:lnTo>
                <a:lnTo>
                  <a:pt x="21600" y="0"/>
                </a:lnTo>
                <a:lnTo>
                  <a:pt x="101" y="313"/>
                </a:lnTo>
                <a:lnTo>
                  <a:pt x="0" y="19096"/>
                </a:lnTo>
                <a:lnTo>
                  <a:pt x="996" y="21600"/>
                </a:lnTo>
                <a:close/>
              </a:path>
            </a:pathLst>
          </a:cu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118" name="Google Shape;118;p17"/>
          <p:cNvPicPr preferRelativeResize="0"/>
          <p:nvPr/>
        </p:nvPicPr>
        <p:blipFill rotWithShape="1">
          <a:blip r:embed="rId4">
            <a:alphaModFix/>
          </a:blip>
          <a:srcRect/>
          <a:stretch/>
        </p:blipFill>
        <p:spPr>
          <a:xfrm>
            <a:off x="2573168" y="1131311"/>
            <a:ext cx="4419601" cy="1104901"/>
          </a:xfrm>
          <a:prstGeom prst="rect">
            <a:avLst/>
          </a:prstGeom>
          <a:noFill/>
          <a:ln>
            <a:noFill/>
          </a:ln>
        </p:spPr>
      </p:pic>
      <p:pic>
        <p:nvPicPr>
          <p:cNvPr id="119" name="Google Shape;119;p17"/>
          <p:cNvPicPr preferRelativeResize="0"/>
          <p:nvPr/>
        </p:nvPicPr>
        <p:blipFill rotWithShape="1">
          <a:blip r:embed="rId5">
            <a:alphaModFix/>
          </a:blip>
          <a:srcRect/>
          <a:stretch/>
        </p:blipFill>
        <p:spPr>
          <a:xfrm>
            <a:off x="651052" y="1298808"/>
            <a:ext cx="1028701" cy="21590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pic>
        <p:nvPicPr>
          <p:cNvPr id="411" name="Google Shape;411;p35"/>
          <p:cNvPicPr preferRelativeResize="0"/>
          <p:nvPr/>
        </p:nvPicPr>
        <p:blipFill rotWithShape="1">
          <a:blip r:embed="rId3">
            <a:alphaModFix amt="38931"/>
          </a:blip>
          <a:srcRect/>
          <a:stretch/>
        </p:blipFill>
        <p:spPr>
          <a:xfrm>
            <a:off x="-235721" y="903586"/>
            <a:ext cx="13352211" cy="8902561"/>
          </a:xfrm>
          <a:prstGeom prst="rect">
            <a:avLst/>
          </a:prstGeom>
          <a:noFill/>
          <a:ln>
            <a:noFill/>
          </a:ln>
        </p:spPr>
      </p:pic>
      <p:cxnSp>
        <p:nvCxnSpPr>
          <p:cNvPr id="412" name="Google Shape;412;p35"/>
          <p:cNvCxnSpPr/>
          <p:nvPr/>
        </p:nvCxnSpPr>
        <p:spPr>
          <a:xfrm rot="10800000" flipH="1">
            <a:off x="-37175" y="882619"/>
            <a:ext cx="13079151" cy="3"/>
          </a:xfrm>
          <a:prstGeom prst="straightConnector1">
            <a:avLst/>
          </a:prstGeom>
          <a:noFill/>
          <a:ln w="38100" cap="flat" cmpd="sng">
            <a:solidFill>
              <a:srgbClr val="000000"/>
            </a:solidFill>
            <a:prstDash val="solid"/>
            <a:miter lim="400000"/>
            <a:headEnd type="none" w="sm" len="sm"/>
            <a:tailEnd type="none" w="sm" len="sm"/>
          </a:ln>
        </p:spPr>
      </p:cxnSp>
      <p:sp>
        <p:nvSpPr>
          <p:cNvPr id="413" name="Google Shape;413;p35"/>
          <p:cNvSpPr/>
          <p:nvPr/>
        </p:nvSpPr>
        <p:spPr>
          <a:xfrm>
            <a:off x="239837" y="171682"/>
            <a:ext cx="12525126" cy="532806"/>
          </a:xfrm>
          <a:prstGeom prst="rect">
            <a:avLst/>
          </a:prstGeom>
          <a:noFill/>
          <a:ln>
            <a:noFill/>
          </a:ln>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222222"/>
              </a:buClr>
              <a:buSzPts val="3200"/>
              <a:buFont typeface="Calibri"/>
              <a:buNone/>
            </a:pPr>
            <a:r>
              <a:rPr lang="en-US" sz="3200" b="1" i="0" u="none" strike="noStrike" cap="none">
                <a:solidFill>
                  <a:srgbClr val="222222"/>
                </a:solidFill>
                <a:latin typeface="Arial"/>
                <a:ea typeface="Arial"/>
                <a:cs typeface="Arial"/>
                <a:sym typeface="Arial"/>
              </a:rPr>
              <a:t>Trilaurin is a main component of coconut oil.</a:t>
            </a:r>
            <a:endParaRPr/>
          </a:p>
        </p:txBody>
      </p:sp>
      <p:pic>
        <p:nvPicPr>
          <p:cNvPr id="414" name="Google Shape;414;p35"/>
          <p:cNvPicPr preferRelativeResize="0"/>
          <p:nvPr/>
        </p:nvPicPr>
        <p:blipFill rotWithShape="1">
          <a:blip r:embed="rId4">
            <a:alphaModFix/>
          </a:blip>
          <a:srcRect/>
          <a:stretch/>
        </p:blipFill>
        <p:spPr>
          <a:xfrm>
            <a:off x="-252901" y="1103114"/>
            <a:ext cx="13004801" cy="7547429"/>
          </a:xfrm>
          <a:prstGeom prst="rect">
            <a:avLst/>
          </a:prstGeom>
          <a:noFill/>
          <a:ln>
            <a:noFill/>
          </a:ln>
          <a:effectLst>
            <a:outerShdw blurRad="292100" dist="175020" dir="1955983" rotWithShape="0">
              <a:srgbClr val="000000">
                <a:alpha val="12549"/>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grpSp>
        <p:nvGrpSpPr>
          <p:cNvPr id="419" name="Google Shape;419;p36"/>
          <p:cNvGrpSpPr/>
          <p:nvPr/>
        </p:nvGrpSpPr>
        <p:grpSpPr>
          <a:xfrm>
            <a:off x="569783" y="1380289"/>
            <a:ext cx="4241801" cy="2532286"/>
            <a:chOff x="0" y="0"/>
            <a:chExt cx="4241800" cy="2532285"/>
          </a:xfrm>
        </p:grpSpPr>
        <p:pic>
          <p:nvPicPr>
            <p:cNvPr id="420" name="Google Shape;420;p36"/>
            <p:cNvPicPr preferRelativeResize="0"/>
            <p:nvPr/>
          </p:nvPicPr>
          <p:blipFill rotWithShape="1">
            <a:blip r:embed="rId3">
              <a:alphaModFix/>
            </a:blip>
            <a:srcRect/>
            <a:stretch/>
          </p:blipFill>
          <p:spPr>
            <a:xfrm>
              <a:off x="0" y="0"/>
              <a:ext cx="4241800" cy="2527300"/>
            </a:xfrm>
            <a:prstGeom prst="rect">
              <a:avLst/>
            </a:prstGeom>
            <a:noFill/>
            <a:ln>
              <a:noFill/>
            </a:ln>
          </p:spPr>
        </p:pic>
        <p:sp>
          <p:nvSpPr>
            <p:cNvPr id="421" name="Google Shape;421;p36"/>
            <p:cNvSpPr/>
            <p:nvPr/>
          </p:nvSpPr>
          <p:spPr>
            <a:xfrm>
              <a:off x="1177060" y="2221016"/>
              <a:ext cx="400051" cy="311269"/>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2600"/>
                </a:buClr>
                <a:buSzPts val="1500"/>
                <a:buFont typeface="Arial"/>
                <a:buNone/>
              </a:pPr>
              <a:r>
                <a:rPr lang="en-US" sz="1500" b="1" i="0" u="none" strike="noStrike" cap="none">
                  <a:solidFill>
                    <a:srgbClr val="FF2600"/>
                  </a:solidFill>
                  <a:latin typeface="Arial"/>
                  <a:ea typeface="Arial"/>
                  <a:cs typeface="Arial"/>
                  <a:sym typeface="Arial"/>
                </a:rPr>
                <a:t>OH</a:t>
              </a:r>
              <a:endParaRPr/>
            </a:p>
          </p:txBody>
        </p:sp>
        <p:sp>
          <p:nvSpPr>
            <p:cNvPr id="422" name="Google Shape;422;p36"/>
            <p:cNvSpPr/>
            <p:nvPr/>
          </p:nvSpPr>
          <p:spPr>
            <a:xfrm>
              <a:off x="1087888" y="2097708"/>
              <a:ext cx="177739" cy="311268"/>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2600"/>
                </a:buClr>
                <a:buSzPts val="1500"/>
                <a:buFont typeface="Arial"/>
                <a:buNone/>
              </a:pPr>
              <a:r>
                <a:rPr lang="en-US" sz="1500" b="1" i="0" u="none" strike="noStrike" cap="none">
                  <a:solidFill>
                    <a:srgbClr val="FF2600"/>
                  </a:solidFill>
                  <a:latin typeface="Arial"/>
                  <a:ea typeface="Arial"/>
                  <a:cs typeface="Arial"/>
                  <a:sym typeface="Arial"/>
                </a:rPr>
                <a:t>-</a:t>
              </a:r>
              <a:endParaRPr/>
            </a:p>
          </p:txBody>
        </p:sp>
        <p:sp>
          <p:nvSpPr>
            <p:cNvPr id="423" name="Google Shape;423;p36"/>
            <p:cNvSpPr/>
            <p:nvPr/>
          </p:nvSpPr>
          <p:spPr>
            <a:xfrm rot="2096591">
              <a:off x="593563" y="1891588"/>
              <a:ext cx="561666" cy="323553"/>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424" name="Google Shape;424;p36"/>
            <p:cNvSpPr/>
            <p:nvPr/>
          </p:nvSpPr>
          <p:spPr>
            <a:xfrm rot="5346161">
              <a:off x="398315" y="1392789"/>
              <a:ext cx="309014" cy="199792"/>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grpSp>
      <p:sp>
        <p:nvSpPr>
          <p:cNvPr id="425" name="Google Shape;425;p36"/>
          <p:cNvSpPr/>
          <p:nvPr/>
        </p:nvSpPr>
        <p:spPr>
          <a:xfrm>
            <a:off x="987517" y="2729791"/>
            <a:ext cx="209794" cy="278859"/>
          </a:xfrm>
          <a:custGeom>
            <a:avLst/>
            <a:gdLst/>
            <a:ahLst/>
            <a:cxnLst/>
            <a:rect l="l" t="t" r="r" b="b"/>
            <a:pathLst>
              <a:path w="17783" h="21394" extrusionOk="0">
                <a:moveTo>
                  <a:pt x="17597" y="21175"/>
                </a:moveTo>
                <a:cubicBezTo>
                  <a:pt x="14754" y="21600"/>
                  <a:pt x="11976" y="21391"/>
                  <a:pt x="9405" y="20672"/>
                </a:cubicBezTo>
                <a:cubicBezTo>
                  <a:pt x="5895" y="19689"/>
                  <a:pt x="2579" y="17699"/>
                  <a:pt x="943" y="14407"/>
                </a:cubicBezTo>
                <a:cubicBezTo>
                  <a:pt x="-3817" y="4828"/>
                  <a:pt x="10617" y="842"/>
                  <a:pt x="17783" y="0"/>
                </a:cubicBezTo>
              </a:path>
            </a:pathLst>
          </a:custGeom>
          <a:noFill/>
          <a:ln w="31750" cap="flat" cmpd="sng">
            <a:solidFill>
              <a:srgbClr val="0433FF"/>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426" name="Google Shape;426;p36"/>
          <p:cNvSpPr/>
          <p:nvPr/>
        </p:nvSpPr>
        <p:spPr>
          <a:xfrm>
            <a:off x="1290389" y="3194894"/>
            <a:ext cx="388764" cy="545405"/>
          </a:xfrm>
          <a:custGeom>
            <a:avLst/>
            <a:gdLst/>
            <a:ahLst/>
            <a:cxnLst/>
            <a:rect l="l" t="t" r="r" b="b"/>
            <a:pathLst>
              <a:path w="20704" h="21567" extrusionOk="0">
                <a:moveTo>
                  <a:pt x="20704" y="21411"/>
                </a:moveTo>
                <a:cubicBezTo>
                  <a:pt x="19673" y="21556"/>
                  <a:pt x="18621" y="21600"/>
                  <a:pt x="17575" y="21542"/>
                </a:cubicBezTo>
                <a:cubicBezTo>
                  <a:pt x="11500" y="21205"/>
                  <a:pt x="6951" y="18171"/>
                  <a:pt x="4039" y="14663"/>
                </a:cubicBezTo>
                <a:cubicBezTo>
                  <a:pt x="532" y="10436"/>
                  <a:pt x="-896" y="5260"/>
                  <a:pt x="573" y="0"/>
                </a:cubicBezTo>
              </a:path>
            </a:pathLst>
          </a:custGeom>
          <a:noFill/>
          <a:ln w="31750" cap="flat" cmpd="sng">
            <a:solidFill>
              <a:srgbClr val="0433FF"/>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cxnSp>
        <p:nvCxnSpPr>
          <p:cNvPr id="427" name="Google Shape;427;p36"/>
          <p:cNvCxnSpPr/>
          <p:nvPr/>
        </p:nvCxnSpPr>
        <p:spPr>
          <a:xfrm rot="10800000" flipH="1">
            <a:off x="-37175" y="882619"/>
            <a:ext cx="13079151" cy="3"/>
          </a:xfrm>
          <a:prstGeom prst="straightConnector1">
            <a:avLst/>
          </a:prstGeom>
          <a:noFill/>
          <a:ln w="38100" cap="flat" cmpd="sng">
            <a:solidFill>
              <a:srgbClr val="000000"/>
            </a:solidFill>
            <a:prstDash val="solid"/>
            <a:miter lim="400000"/>
            <a:headEnd type="none" w="sm" len="sm"/>
            <a:tailEnd type="none" w="sm" len="sm"/>
          </a:ln>
        </p:spPr>
      </p:cxnSp>
      <p:sp>
        <p:nvSpPr>
          <p:cNvPr id="428" name="Google Shape;428;p36"/>
          <p:cNvSpPr/>
          <p:nvPr/>
        </p:nvSpPr>
        <p:spPr>
          <a:xfrm>
            <a:off x="239837" y="171682"/>
            <a:ext cx="12525126" cy="532806"/>
          </a:xfrm>
          <a:prstGeom prst="rect">
            <a:avLst/>
          </a:prstGeom>
          <a:noFill/>
          <a:ln>
            <a:noFill/>
          </a:ln>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222222"/>
              </a:buClr>
              <a:buSzPts val="3200"/>
              <a:buFont typeface="Calibri"/>
              <a:buNone/>
            </a:pPr>
            <a:r>
              <a:rPr lang="en-US" sz="3200" b="1" i="0" u="none" strike="noStrike" cap="none">
                <a:solidFill>
                  <a:srgbClr val="222222"/>
                </a:solidFill>
                <a:latin typeface="Arial"/>
                <a:ea typeface="Arial"/>
                <a:cs typeface="Arial"/>
                <a:sym typeface="Arial"/>
              </a:rPr>
              <a:t>Saponification mechanism</a:t>
            </a:r>
            <a:endParaRPr/>
          </a:p>
        </p:txBody>
      </p:sp>
      <p:grpSp>
        <p:nvGrpSpPr>
          <p:cNvPr id="429" name="Google Shape;429;p36"/>
          <p:cNvGrpSpPr/>
          <p:nvPr/>
        </p:nvGrpSpPr>
        <p:grpSpPr>
          <a:xfrm>
            <a:off x="2195495" y="3500478"/>
            <a:ext cx="426473" cy="397485"/>
            <a:chOff x="0" y="-27661"/>
            <a:chExt cx="426472" cy="397483"/>
          </a:xfrm>
        </p:grpSpPr>
        <p:pic>
          <p:nvPicPr>
            <p:cNvPr id="430" name="Google Shape;430;p36"/>
            <p:cNvPicPr preferRelativeResize="0"/>
            <p:nvPr/>
          </p:nvPicPr>
          <p:blipFill rotWithShape="1">
            <a:blip r:embed="rId4">
              <a:alphaModFix/>
            </a:blip>
            <a:srcRect l="22110" t="89438" r="73847"/>
            <a:stretch/>
          </p:blipFill>
          <p:spPr>
            <a:xfrm>
              <a:off x="0" y="120661"/>
              <a:ext cx="256661" cy="249161"/>
            </a:xfrm>
            <a:prstGeom prst="rect">
              <a:avLst/>
            </a:prstGeom>
            <a:noFill/>
            <a:ln>
              <a:noFill/>
            </a:ln>
          </p:spPr>
        </p:pic>
        <p:pic>
          <p:nvPicPr>
            <p:cNvPr id="431" name="Google Shape;431;p36"/>
            <p:cNvPicPr preferRelativeResize="0"/>
            <p:nvPr/>
          </p:nvPicPr>
          <p:blipFill rotWithShape="1">
            <a:blip r:embed="rId4">
              <a:alphaModFix/>
            </a:blip>
            <a:srcRect l="25554" t="82446" r="71887" b="10267"/>
            <a:stretch/>
          </p:blipFill>
          <p:spPr>
            <a:xfrm>
              <a:off x="216220" y="-27661"/>
              <a:ext cx="210252" cy="222484"/>
            </a:xfrm>
            <a:prstGeom prst="rect">
              <a:avLst/>
            </a:prstGeom>
            <a:noFill/>
            <a:ln>
              <a:noFill/>
            </a:ln>
          </p:spPr>
        </p:pic>
      </p:grpSp>
      <p:cxnSp>
        <p:nvCxnSpPr>
          <p:cNvPr id="432" name="Google Shape;432;p36"/>
          <p:cNvCxnSpPr/>
          <p:nvPr/>
        </p:nvCxnSpPr>
        <p:spPr>
          <a:xfrm>
            <a:off x="5336857" y="2643939"/>
            <a:ext cx="775670" cy="1"/>
          </a:xfrm>
          <a:prstGeom prst="straightConnector1">
            <a:avLst/>
          </a:prstGeom>
          <a:noFill/>
          <a:ln w="25400" cap="flat" cmpd="sng">
            <a:solidFill>
              <a:srgbClr val="000000"/>
            </a:solidFill>
            <a:prstDash val="solid"/>
            <a:miter lim="400000"/>
            <a:headEnd type="none" w="sm" len="sm"/>
            <a:tailEnd type="stealth" w="med" len="med"/>
          </a:ln>
        </p:spPr>
      </p:cxnSp>
      <p:sp>
        <p:nvSpPr>
          <p:cNvPr id="433" name="Google Shape;433;p36"/>
          <p:cNvSpPr/>
          <p:nvPr/>
        </p:nvSpPr>
        <p:spPr>
          <a:xfrm>
            <a:off x="5385265" y="2304363"/>
            <a:ext cx="678855" cy="323553"/>
          </a:xfrm>
          <a:prstGeom prst="rect">
            <a:avLst/>
          </a:prstGeom>
          <a:noFill/>
          <a:ln>
            <a:noFill/>
          </a:ln>
        </p:spPr>
        <p:txBody>
          <a:bodyPr spcFirstLastPara="1" wrap="square" lIns="50800" tIns="50800" rIns="50800" bIns="50800" anchor="ctr" anchorCtr="0">
            <a:noAutofit/>
          </a:bodyPr>
          <a:lstStyle/>
          <a:p>
            <a:pPr marL="0" marR="0" lvl="0" indent="0" algn="l" rtl="0">
              <a:lnSpc>
                <a:spcPct val="120000"/>
              </a:lnSpc>
              <a:spcBef>
                <a:spcPts val="0"/>
              </a:spcBef>
              <a:spcAft>
                <a:spcPts val="0"/>
              </a:spcAft>
              <a:buClr>
                <a:srgbClr val="222222"/>
              </a:buClr>
              <a:buSzPts val="1600"/>
              <a:buFont typeface="Calibri"/>
              <a:buNone/>
            </a:pPr>
            <a:r>
              <a:rPr lang="en-US" sz="1600" b="1" i="0" u="none" strike="noStrike" cap="none">
                <a:solidFill>
                  <a:srgbClr val="222222"/>
                </a:solidFill>
                <a:latin typeface="Arial"/>
                <a:ea typeface="Arial"/>
                <a:cs typeface="Arial"/>
                <a:sym typeface="Arial"/>
              </a:rPr>
              <a:t>Na</a:t>
            </a:r>
            <a:r>
              <a:rPr lang="en-US" sz="1600" b="1" i="0" u="none" strike="noStrike" cap="none">
                <a:solidFill>
                  <a:srgbClr val="FF2600"/>
                </a:solidFill>
                <a:latin typeface="Arial"/>
                <a:ea typeface="Arial"/>
                <a:cs typeface="Arial"/>
                <a:sym typeface="Arial"/>
              </a:rPr>
              <a:t>OH</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6"/>
                                        </p:tgtEl>
                                        <p:attrNameLst>
                                          <p:attrName>style.visibility</p:attrName>
                                        </p:attrNameLst>
                                      </p:cBhvr>
                                      <p:to>
                                        <p:strVal val="visible"/>
                                      </p:to>
                                    </p:set>
                                    <p:animEffect transition="in" filter="fade">
                                      <p:cBhvr>
                                        <p:cTn id="7" dur="750"/>
                                        <p:tgtEl>
                                          <p:spTgt spid="426"/>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425"/>
                                        </p:tgtEl>
                                        <p:attrNameLst>
                                          <p:attrName>style.visibility</p:attrName>
                                        </p:attrNameLst>
                                      </p:cBhvr>
                                      <p:to>
                                        <p:strVal val="visible"/>
                                      </p:to>
                                    </p:set>
                                    <p:animEffect transition="in" filter="fade">
                                      <p:cBhvr>
                                        <p:cTn id="11" dur="750"/>
                                        <p:tgtEl>
                                          <p:spTgt spid="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cxnSp>
        <p:nvCxnSpPr>
          <p:cNvPr id="438" name="Google Shape;438;p37"/>
          <p:cNvCxnSpPr/>
          <p:nvPr/>
        </p:nvCxnSpPr>
        <p:spPr>
          <a:xfrm>
            <a:off x="5336857" y="2643939"/>
            <a:ext cx="775670" cy="1"/>
          </a:xfrm>
          <a:prstGeom prst="straightConnector1">
            <a:avLst/>
          </a:prstGeom>
          <a:noFill/>
          <a:ln w="25400" cap="flat" cmpd="sng">
            <a:solidFill>
              <a:srgbClr val="000000"/>
            </a:solidFill>
            <a:prstDash val="solid"/>
            <a:miter lim="400000"/>
            <a:headEnd type="none" w="sm" len="sm"/>
            <a:tailEnd type="stealth" w="med" len="med"/>
          </a:ln>
        </p:spPr>
      </p:cxnSp>
      <p:sp>
        <p:nvSpPr>
          <p:cNvPr id="439" name="Google Shape;439;p37"/>
          <p:cNvSpPr/>
          <p:nvPr/>
        </p:nvSpPr>
        <p:spPr>
          <a:xfrm>
            <a:off x="5385265" y="2304363"/>
            <a:ext cx="678855" cy="323553"/>
          </a:xfrm>
          <a:prstGeom prst="rect">
            <a:avLst/>
          </a:prstGeom>
          <a:noFill/>
          <a:ln>
            <a:noFill/>
          </a:ln>
        </p:spPr>
        <p:txBody>
          <a:bodyPr spcFirstLastPara="1" wrap="square" lIns="50800" tIns="50800" rIns="50800" bIns="50800" anchor="ctr" anchorCtr="0">
            <a:noAutofit/>
          </a:bodyPr>
          <a:lstStyle/>
          <a:p>
            <a:pPr marL="0" marR="0" lvl="0" indent="0" algn="l" rtl="0">
              <a:lnSpc>
                <a:spcPct val="120000"/>
              </a:lnSpc>
              <a:spcBef>
                <a:spcPts val="0"/>
              </a:spcBef>
              <a:spcAft>
                <a:spcPts val="0"/>
              </a:spcAft>
              <a:buClr>
                <a:srgbClr val="222222"/>
              </a:buClr>
              <a:buSzPts val="1600"/>
              <a:buFont typeface="Calibri"/>
              <a:buNone/>
            </a:pPr>
            <a:r>
              <a:rPr lang="en-US" sz="1600" b="1" i="0" u="none" strike="noStrike" cap="none">
                <a:solidFill>
                  <a:srgbClr val="222222"/>
                </a:solidFill>
                <a:latin typeface="Arial"/>
                <a:ea typeface="Arial"/>
                <a:cs typeface="Arial"/>
                <a:sym typeface="Arial"/>
              </a:rPr>
              <a:t>Na</a:t>
            </a:r>
            <a:r>
              <a:rPr lang="en-US" sz="1600" b="1" i="0" u="none" strike="noStrike" cap="none">
                <a:solidFill>
                  <a:srgbClr val="FF2600"/>
                </a:solidFill>
                <a:latin typeface="Arial"/>
                <a:ea typeface="Arial"/>
                <a:cs typeface="Arial"/>
                <a:sym typeface="Arial"/>
              </a:rPr>
              <a:t>OH</a:t>
            </a:r>
            <a:endParaRPr/>
          </a:p>
        </p:txBody>
      </p:sp>
      <p:grpSp>
        <p:nvGrpSpPr>
          <p:cNvPr id="440" name="Google Shape;440;p37"/>
          <p:cNvGrpSpPr/>
          <p:nvPr/>
        </p:nvGrpSpPr>
        <p:grpSpPr>
          <a:xfrm>
            <a:off x="569783" y="1380289"/>
            <a:ext cx="4241801" cy="2532286"/>
            <a:chOff x="0" y="0"/>
            <a:chExt cx="4241800" cy="2532285"/>
          </a:xfrm>
        </p:grpSpPr>
        <p:pic>
          <p:nvPicPr>
            <p:cNvPr id="441" name="Google Shape;441;p37"/>
            <p:cNvPicPr preferRelativeResize="0"/>
            <p:nvPr/>
          </p:nvPicPr>
          <p:blipFill rotWithShape="1">
            <a:blip r:embed="rId3">
              <a:alphaModFix/>
            </a:blip>
            <a:srcRect/>
            <a:stretch/>
          </p:blipFill>
          <p:spPr>
            <a:xfrm>
              <a:off x="0" y="0"/>
              <a:ext cx="4241800" cy="2527300"/>
            </a:xfrm>
            <a:prstGeom prst="rect">
              <a:avLst/>
            </a:prstGeom>
            <a:noFill/>
            <a:ln>
              <a:noFill/>
            </a:ln>
          </p:spPr>
        </p:pic>
        <p:sp>
          <p:nvSpPr>
            <p:cNvPr id="442" name="Google Shape;442;p37"/>
            <p:cNvSpPr/>
            <p:nvPr/>
          </p:nvSpPr>
          <p:spPr>
            <a:xfrm>
              <a:off x="1177060" y="2221016"/>
              <a:ext cx="400051" cy="311269"/>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2600"/>
                </a:buClr>
                <a:buSzPts val="1500"/>
                <a:buFont typeface="Arial"/>
                <a:buNone/>
              </a:pPr>
              <a:r>
                <a:rPr lang="en-US" sz="1500" b="1" i="0" u="none" strike="noStrike" cap="none">
                  <a:solidFill>
                    <a:srgbClr val="FF2600"/>
                  </a:solidFill>
                  <a:latin typeface="Arial"/>
                  <a:ea typeface="Arial"/>
                  <a:cs typeface="Arial"/>
                  <a:sym typeface="Arial"/>
                </a:rPr>
                <a:t>OH</a:t>
              </a:r>
              <a:endParaRPr/>
            </a:p>
          </p:txBody>
        </p:sp>
        <p:sp>
          <p:nvSpPr>
            <p:cNvPr id="443" name="Google Shape;443;p37"/>
            <p:cNvSpPr/>
            <p:nvPr/>
          </p:nvSpPr>
          <p:spPr>
            <a:xfrm>
              <a:off x="1087888" y="2097708"/>
              <a:ext cx="177739" cy="311268"/>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2600"/>
                </a:buClr>
                <a:buSzPts val="1500"/>
                <a:buFont typeface="Arial"/>
                <a:buNone/>
              </a:pPr>
              <a:r>
                <a:rPr lang="en-US" sz="1500" b="1" i="0" u="none" strike="noStrike" cap="none">
                  <a:solidFill>
                    <a:srgbClr val="FF2600"/>
                  </a:solidFill>
                  <a:latin typeface="Arial"/>
                  <a:ea typeface="Arial"/>
                  <a:cs typeface="Arial"/>
                  <a:sym typeface="Arial"/>
                </a:rPr>
                <a:t>-</a:t>
              </a:r>
              <a:endParaRPr/>
            </a:p>
          </p:txBody>
        </p:sp>
        <p:sp>
          <p:nvSpPr>
            <p:cNvPr id="444" name="Google Shape;444;p37"/>
            <p:cNvSpPr/>
            <p:nvPr/>
          </p:nvSpPr>
          <p:spPr>
            <a:xfrm rot="2096591">
              <a:off x="593563" y="1891588"/>
              <a:ext cx="561666" cy="323553"/>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445" name="Google Shape;445;p37"/>
            <p:cNvSpPr/>
            <p:nvPr/>
          </p:nvSpPr>
          <p:spPr>
            <a:xfrm rot="5346161">
              <a:off x="398315" y="1392789"/>
              <a:ext cx="309014" cy="199792"/>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grpSp>
      <p:sp>
        <p:nvSpPr>
          <p:cNvPr id="446" name="Google Shape;446;p37"/>
          <p:cNvSpPr/>
          <p:nvPr/>
        </p:nvSpPr>
        <p:spPr>
          <a:xfrm>
            <a:off x="987517" y="2729791"/>
            <a:ext cx="209794" cy="278859"/>
          </a:xfrm>
          <a:custGeom>
            <a:avLst/>
            <a:gdLst/>
            <a:ahLst/>
            <a:cxnLst/>
            <a:rect l="l" t="t" r="r" b="b"/>
            <a:pathLst>
              <a:path w="17783" h="21394" extrusionOk="0">
                <a:moveTo>
                  <a:pt x="17597" y="21175"/>
                </a:moveTo>
                <a:cubicBezTo>
                  <a:pt x="14754" y="21600"/>
                  <a:pt x="11976" y="21391"/>
                  <a:pt x="9405" y="20672"/>
                </a:cubicBezTo>
                <a:cubicBezTo>
                  <a:pt x="5895" y="19689"/>
                  <a:pt x="2579" y="17699"/>
                  <a:pt x="943" y="14407"/>
                </a:cubicBezTo>
                <a:cubicBezTo>
                  <a:pt x="-3817" y="4828"/>
                  <a:pt x="10617" y="842"/>
                  <a:pt x="17783" y="0"/>
                </a:cubicBezTo>
              </a:path>
            </a:pathLst>
          </a:custGeom>
          <a:noFill/>
          <a:ln w="31750" cap="flat" cmpd="sng">
            <a:solidFill>
              <a:srgbClr val="0433FF"/>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grpSp>
        <p:nvGrpSpPr>
          <p:cNvPr id="447" name="Google Shape;447;p37"/>
          <p:cNvGrpSpPr/>
          <p:nvPr/>
        </p:nvGrpSpPr>
        <p:grpSpPr>
          <a:xfrm>
            <a:off x="6566387" y="1380289"/>
            <a:ext cx="4241801" cy="2171701"/>
            <a:chOff x="0" y="0"/>
            <a:chExt cx="4241800" cy="2171700"/>
          </a:xfrm>
        </p:grpSpPr>
        <p:pic>
          <p:nvPicPr>
            <p:cNvPr id="448" name="Google Shape;448;p37"/>
            <p:cNvPicPr preferRelativeResize="0"/>
            <p:nvPr/>
          </p:nvPicPr>
          <p:blipFill rotWithShape="1">
            <a:blip r:embed="rId4">
              <a:alphaModFix/>
            </a:blip>
            <a:srcRect/>
            <a:stretch/>
          </p:blipFill>
          <p:spPr>
            <a:xfrm>
              <a:off x="0" y="0"/>
              <a:ext cx="4241800" cy="2171700"/>
            </a:xfrm>
            <a:prstGeom prst="rect">
              <a:avLst/>
            </a:prstGeom>
            <a:noFill/>
            <a:ln>
              <a:noFill/>
            </a:ln>
          </p:spPr>
        </p:pic>
        <p:sp>
          <p:nvSpPr>
            <p:cNvPr id="449" name="Google Shape;449;p37"/>
            <p:cNvSpPr/>
            <p:nvPr/>
          </p:nvSpPr>
          <p:spPr>
            <a:xfrm rot="5773059">
              <a:off x="735201" y="1461004"/>
              <a:ext cx="211343" cy="199792"/>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450" name="Google Shape;450;p37"/>
            <p:cNvSpPr/>
            <p:nvPr/>
          </p:nvSpPr>
          <p:spPr>
            <a:xfrm rot="5773059">
              <a:off x="862201" y="1588004"/>
              <a:ext cx="211343" cy="199792"/>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451" name="Google Shape;451;p37"/>
            <p:cNvSpPr/>
            <p:nvPr/>
          </p:nvSpPr>
          <p:spPr>
            <a:xfrm rot="5773059">
              <a:off x="807143" y="1343395"/>
              <a:ext cx="290515" cy="187603"/>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452" name="Google Shape;452;p37"/>
            <p:cNvSpPr/>
            <p:nvPr/>
          </p:nvSpPr>
          <p:spPr>
            <a:xfrm rot="9522243">
              <a:off x="331526" y="1542316"/>
              <a:ext cx="290515" cy="220919"/>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grpSp>
      <p:sp>
        <p:nvSpPr>
          <p:cNvPr id="453" name="Google Shape;453;p37"/>
          <p:cNvSpPr/>
          <p:nvPr/>
        </p:nvSpPr>
        <p:spPr>
          <a:xfrm>
            <a:off x="7360828" y="2723679"/>
            <a:ext cx="204794" cy="276908"/>
          </a:xfrm>
          <a:custGeom>
            <a:avLst/>
            <a:gdLst/>
            <a:ahLst/>
            <a:cxnLst/>
            <a:rect l="l" t="t" r="r" b="b"/>
            <a:pathLst>
              <a:path w="18908" h="21192" extrusionOk="0">
                <a:moveTo>
                  <a:pt x="6722" y="14"/>
                </a:moveTo>
                <a:cubicBezTo>
                  <a:pt x="15523" y="-374"/>
                  <a:pt x="21600" y="7254"/>
                  <a:pt x="17707" y="13809"/>
                </a:cubicBezTo>
                <a:cubicBezTo>
                  <a:pt x="16365" y="16071"/>
                  <a:pt x="14028" y="17630"/>
                  <a:pt x="11547" y="18769"/>
                </a:cubicBezTo>
                <a:cubicBezTo>
                  <a:pt x="8114" y="20346"/>
                  <a:pt x="4176" y="21226"/>
                  <a:pt x="0" y="21191"/>
                </a:cubicBezTo>
              </a:path>
            </a:pathLst>
          </a:custGeom>
          <a:noFill/>
          <a:ln w="31750" cap="flat" cmpd="sng">
            <a:solidFill>
              <a:srgbClr val="0433FF"/>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454" name="Google Shape;454;p37"/>
          <p:cNvSpPr/>
          <p:nvPr/>
        </p:nvSpPr>
        <p:spPr>
          <a:xfrm>
            <a:off x="6897213" y="2910633"/>
            <a:ext cx="246215" cy="238988"/>
          </a:xfrm>
          <a:custGeom>
            <a:avLst/>
            <a:gdLst/>
            <a:ahLst/>
            <a:cxnLst/>
            <a:rect l="l" t="t" r="r" b="b"/>
            <a:pathLst>
              <a:path w="21232" h="20818" extrusionOk="0">
                <a:moveTo>
                  <a:pt x="21232" y="13297"/>
                </a:moveTo>
                <a:cubicBezTo>
                  <a:pt x="20002" y="10649"/>
                  <a:pt x="18572" y="8272"/>
                  <a:pt x="16938" y="6134"/>
                </a:cubicBezTo>
                <a:cubicBezTo>
                  <a:pt x="15542" y="4309"/>
                  <a:pt x="13961" y="2608"/>
                  <a:pt x="11988" y="1445"/>
                </a:cubicBezTo>
                <a:cubicBezTo>
                  <a:pt x="8915" y="-366"/>
                  <a:pt x="4939" y="-782"/>
                  <a:pt x="2079" y="2005"/>
                </a:cubicBezTo>
                <a:cubicBezTo>
                  <a:pt x="-368" y="4389"/>
                  <a:pt x="-165" y="8072"/>
                  <a:pt x="263" y="11350"/>
                </a:cubicBezTo>
                <a:cubicBezTo>
                  <a:pt x="669" y="14456"/>
                  <a:pt x="1191" y="17597"/>
                  <a:pt x="1830" y="20818"/>
                </a:cubicBezTo>
              </a:path>
            </a:pathLst>
          </a:custGeom>
          <a:noFill/>
          <a:ln w="25400" cap="flat" cmpd="sng">
            <a:solidFill>
              <a:srgbClr val="0433FF"/>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455" name="Google Shape;455;p37"/>
          <p:cNvSpPr/>
          <p:nvPr/>
        </p:nvSpPr>
        <p:spPr>
          <a:xfrm>
            <a:off x="1290389" y="3194894"/>
            <a:ext cx="388764" cy="545405"/>
          </a:xfrm>
          <a:custGeom>
            <a:avLst/>
            <a:gdLst/>
            <a:ahLst/>
            <a:cxnLst/>
            <a:rect l="l" t="t" r="r" b="b"/>
            <a:pathLst>
              <a:path w="20704" h="21567" extrusionOk="0">
                <a:moveTo>
                  <a:pt x="20704" y="21411"/>
                </a:moveTo>
                <a:cubicBezTo>
                  <a:pt x="19673" y="21556"/>
                  <a:pt x="18621" y="21600"/>
                  <a:pt x="17575" y="21542"/>
                </a:cubicBezTo>
                <a:cubicBezTo>
                  <a:pt x="11500" y="21205"/>
                  <a:pt x="6951" y="18171"/>
                  <a:pt x="4039" y="14663"/>
                </a:cubicBezTo>
                <a:cubicBezTo>
                  <a:pt x="532" y="10436"/>
                  <a:pt x="-896" y="5260"/>
                  <a:pt x="573" y="0"/>
                </a:cubicBezTo>
              </a:path>
            </a:pathLst>
          </a:custGeom>
          <a:noFill/>
          <a:ln w="31750" cap="flat" cmpd="sng">
            <a:solidFill>
              <a:srgbClr val="0433FF"/>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cxnSp>
        <p:nvCxnSpPr>
          <p:cNvPr id="456" name="Google Shape;456;p37"/>
          <p:cNvCxnSpPr/>
          <p:nvPr/>
        </p:nvCxnSpPr>
        <p:spPr>
          <a:xfrm rot="10800000" flipH="1">
            <a:off x="-37175" y="882619"/>
            <a:ext cx="13079151" cy="3"/>
          </a:xfrm>
          <a:prstGeom prst="straightConnector1">
            <a:avLst/>
          </a:prstGeom>
          <a:noFill/>
          <a:ln w="38100" cap="flat" cmpd="sng">
            <a:solidFill>
              <a:srgbClr val="000000"/>
            </a:solidFill>
            <a:prstDash val="solid"/>
            <a:miter lim="400000"/>
            <a:headEnd type="none" w="sm" len="sm"/>
            <a:tailEnd type="none" w="sm" len="sm"/>
          </a:ln>
        </p:spPr>
      </p:cxnSp>
      <p:sp>
        <p:nvSpPr>
          <p:cNvPr id="457" name="Google Shape;457;p37"/>
          <p:cNvSpPr/>
          <p:nvPr/>
        </p:nvSpPr>
        <p:spPr>
          <a:xfrm>
            <a:off x="239837" y="171682"/>
            <a:ext cx="12525126" cy="532806"/>
          </a:xfrm>
          <a:prstGeom prst="rect">
            <a:avLst/>
          </a:prstGeom>
          <a:noFill/>
          <a:ln>
            <a:noFill/>
          </a:ln>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222222"/>
              </a:buClr>
              <a:buSzPts val="3200"/>
              <a:buFont typeface="Calibri"/>
              <a:buNone/>
            </a:pPr>
            <a:r>
              <a:rPr lang="en-US" sz="3200" b="1" i="0" u="none" strike="noStrike" cap="none">
                <a:solidFill>
                  <a:srgbClr val="222222"/>
                </a:solidFill>
                <a:latin typeface="Arial"/>
                <a:ea typeface="Arial"/>
                <a:cs typeface="Arial"/>
                <a:sym typeface="Arial"/>
              </a:rPr>
              <a:t>Saponification mechanism</a:t>
            </a:r>
            <a:endParaRPr/>
          </a:p>
        </p:txBody>
      </p:sp>
      <p:grpSp>
        <p:nvGrpSpPr>
          <p:cNvPr id="458" name="Google Shape;458;p37"/>
          <p:cNvGrpSpPr/>
          <p:nvPr/>
        </p:nvGrpSpPr>
        <p:grpSpPr>
          <a:xfrm>
            <a:off x="2195495" y="3500478"/>
            <a:ext cx="426473" cy="397485"/>
            <a:chOff x="0" y="-27661"/>
            <a:chExt cx="426472" cy="397483"/>
          </a:xfrm>
        </p:grpSpPr>
        <p:pic>
          <p:nvPicPr>
            <p:cNvPr id="459" name="Google Shape;459;p37"/>
            <p:cNvPicPr preferRelativeResize="0"/>
            <p:nvPr/>
          </p:nvPicPr>
          <p:blipFill rotWithShape="1">
            <a:blip r:embed="rId5">
              <a:alphaModFix/>
            </a:blip>
            <a:srcRect l="22110" t="89438" r="73847"/>
            <a:stretch/>
          </p:blipFill>
          <p:spPr>
            <a:xfrm>
              <a:off x="0" y="120661"/>
              <a:ext cx="256661" cy="249161"/>
            </a:xfrm>
            <a:prstGeom prst="rect">
              <a:avLst/>
            </a:prstGeom>
            <a:noFill/>
            <a:ln>
              <a:noFill/>
            </a:ln>
          </p:spPr>
        </p:pic>
        <p:pic>
          <p:nvPicPr>
            <p:cNvPr id="460" name="Google Shape;460;p37"/>
            <p:cNvPicPr preferRelativeResize="0"/>
            <p:nvPr/>
          </p:nvPicPr>
          <p:blipFill rotWithShape="1">
            <a:blip r:embed="rId5">
              <a:alphaModFix/>
            </a:blip>
            <a:srcRect l="25554" t="82446" r="71887" b="10267"/>
            <a:stretch/>
          </p:blipFill>
          <p:spPr>
            <a:xfrm>
              <a:off x="216220" y="-27661"/>
              <a:ext cx="210252" cy="222484"/>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3"/>
                                        </p:tgtEl>
                                        <p:attrNameLst>
                                          <p:attrName>style.visibility</p:attrName>
                                        </p:attrNameLst>
                                      </p:cBhvr>
                                      <p:to>
                                        <p:strVal val="visible"/>
                                      </p:to>
                                    </p:set>
                                    <p:animEffect transition="in" filter="fade">
                                      <p:cBhvr>
                                        <p:cTn id="7" dur="750"/>
                                        <p:tgtEl>
                                          <p:spTgt spid="453"/>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454"/>
                                        </p:tgtEl>
                                        <p:attrNameLst>
                                          <p:attrName>style.visibility</p:attrName>
                                        </p:attrNameLst>
                                      </p:cBhvr>
                                      <p:to>
                                        <p:strVal val="visible"/>
                                      </p:to>
                                    </p:set>
                                    <p:animEffect transition="in" filter="fade">
                                      <p:cBhvr>
                                        <p:cTn id="11" dur="75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cxnSp>
        <p:nvCxnSpPr>
          <p:cNvPr id="465" name="Google Shape;465;p38"/>
          <p:cNvCxnSpPr/>
          <p:nvPr/>
        </p:nvCxnSpPr>
        <p:spPr>
          <a:xfrm>
            <a:off x="11335854" y="2643939"/>
            <a:ext cx="775670" cy="1"/>
          </a:xfrm>
          <a:prstGeom prst="straightConnector1">
            <a:avLst/>
          </a:prstGeom>
          <a:noFill/>
          <a:ln w="25400" cap="flat" cmpd="sng">
            <a:solidFill>
              <a:srgbClr val="000000"/>
            </a:solidFill>
            <a:prstDash val="solid"/>
            <a:miter lim="400000"/>
            <a:headEnd type="none" w="sm" len="sm"/>
            <a:tailEnd type="stealth" w="med" len="med"/>
          </a:ln>
        </p:spPr>
      </p:cxnSp>
      <p:cxnSp>
        <p:nvCxnSpPr>
          <p:cNvPr id="466" name="Google Shape;466;p38"/>
          <p:cNvCxnSpPr/>
          <p:nvPr/>
        </p:nvCxnSpPr>
        <p:spPr>
          <a:xfrm>
            <a:off x="5336857" y="2643939"/>
            <a:ext cx="775670" cy="1"/>
          </a:xfrm>
          <a:prstGeom prst="straightConnector1">
            <a:avLst/>
          </a:prstGeom>
          <a:noFill/>
          <a:ln w="25400" cap="flat" cmpd="sng">
            <a:solidFill>
              <a:srgbClr val="000000"/>
            </a:solidFill>
            <a:prstDash val="solid"/>
            <a:miter lim="400000"/>
            <a:headEnd type="none" w="sm" len="sm"/>
            <a:tailEnd type="stealth" w="med" len="med"/>
          </a:ln>
        </p:spPr>
      </p:cxnSp>
      <p:sp>
        <p:nvSpPr>
          <p:cNvPr id="467" name="Google Shape;467;p38"/>
          <p:cNvSpPr/>
          <p:nvPr/>
        </p:nvSpPr>
        <p:spPr>
          <a:xfrm>
            <a:off x="5385265" y="2304363"/>
            <a:ext cx="678855" cy="323553"/>
          </a:xfrm>
          <a:prstGeom prst="rect">
            <a:avLst/>
          </a:prstGeom>
          <a:noFill/>
          <a:ln>
            <a:noFill/>
          </a:ln>
        </p:spPr>
        <p:txBody>
          <a:bodyPr spcFirstLastPara="1" wrap="square" lIns="50800" tIns="50800" rIns="50800" bIns="50800" anchor="ctr" anchorCtr="0">
            <a:noAutofit/>
          </a:bodyPr>
          <a:lstStyle/>
          <a:p>
            <a:pPr marL="0" marR="0" lvl="0" indent="0" algn="l" rtl="0">
              <a:lnSpc>
                <a:spcPct val="120000"/>
              </a:lnSpc>
              <a:spcBef>
                <a:spcPts val="0"/>
              </a:spcBef>
              <a:spcAft>
                <a:spcPts val="0"/>
              </a:spcAft>
              <a:buClr>
                <a:srgbClr val="222222"/>
              </a:buClr>
              <a:buSzPts val="1600"/>
              <a:buFont typeface="Calibri"/>
              <a:buNone/>
            </a:pPr>
            <a:r>
              <a:rPr lang="en-US" sz="1600" b="1" i="0" u="none" strike="noStrike" cap="none">
                <a:solidFill>
                  <a:srgbClr val="222222"/>
                </a:solidFill>
                <a:latin typeface="Arial"/>
                <a:ea typeface="Arial"/>
                <a:cs typeface="Arial"/>
                <a:sym typeface="Arial"/>
              </a:rPr>
              <a:t>Na</a:t>
            </a:r>
            <a:r>
              <a:rPr lang="en-US" sz="1600" b="1" i="0" u="none" strike="noStrike" cap="none">
                <a:solidFill>
                  <a:srgbClr val="FF2600"/>
                </a:solidFill>
                <a:latin typeface="Arial"/>
                <a:ea typeface="Arial"/>
                <a:cs typeface="Arial"/>
                <a:sym typeface="Arial"/>
              </a:rPr>
              <a:t>OH</a:t>
            </a:r>
            <a:endParaRPr/>
          </a:p>
        </p:txBody>
      </p:sp>
      <p:grpSp>
        <p:nvGrpSpPr>
          <p:cNvPr id="468" name="Google Shape;468;p38"/>
          <p:cNvGrpSpPr/>
          <p:nvPr/>
        </p:nvGrpSpPr>
        <p:grpSpPr>
          <a:xfrm>
            <a:off x="569783" y="1380289"/>
            <a:ext cx="4241801" cy="2532286"/>
            <a:chOff x="0" y="0"/>
            <a:chExt cx="4241800" cy="2532285"/>
          </a:xfrm>
        </p:grpSpPr>
        <p:pic>
          <p:nvPicPr>
            <p:cNvPr id="469" name="Google Shape;469;p38"/>
            <p:cNvPicPr preferRelativeResize="0"/>
            <p:nvPr/>
          </p:nvPicPr>
          <p:blipFill rotWithShape="1">
            <a:blip r:embed="rId3">
              <a:alphaModFix/>
            </a:blip>
            <a:srcRect/>
            <a:stretch/>
          </p:blipFill>
          <p:spPr>
            <a:xfrm>
              <a:off x="0" y="0"/>
              <a:ext cx="4241800" cy="2527300"/>
            </a:xfrm>
            <a:prstGeom prst="rect">
              <a:avLst/>
            </a:prstGeom>
            <a:noFill/>
            <a:ln>
              <a:noFill/>
            </a:ln>
          </p:spPr>
        </p:pic>
        <p:sp>
          <p:nvSpPr>
            <p:cNvPr id="470" name="Google Shape;470;p38"/>
            <p:cNvSpPr/>
            <p:nvPr/>
          </p:nvSpPr>
          <p:spPr>
            <a:xfrm>
              <a:off x="1177060" y="2221016"/>
              <a:ext cx="400051" cy="311269"/>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2600"/>
                </a:buClr>
                <a:buSzPts val="1500"/>
                <a:buFont typeface="Arial"/>
                <a:buNone/>
              </a:pPr>
              <a:r>
                <a:rPr lang="en-US" sz="1500" b="1" i="0" u="none" strike="noStrike" cap="none">
                  <a:solidFill>
                    <a:srgbClr val="FF2600"/>
                  </a:solidFill>
                  <a:latin typeface="Arial"/>
                  <a:ea typeface="Arial"/>
                  <a:cs typeface="Arial"/>
                  <a:sym typeface="Arial"/>
                </a:rPr>
                <a:t>OH</a:t>
              </a:r>
              <a:endParaRPr/>
            </a:p>
          </p:txBody>
        </p:sp>
        <p:sp>
          <p:nvSpPr>
            <p:cNvPr id="471" name="Google Shape;471;p38"/>
            <p:cNvSpPr/>
            <p:nvPr/>
          </p:nvSpPr>
          <p:spPr>
            <a:xfrm>
              <a:off x="1087888" y="2097708"/>
              <a:ext cx="177739" cy="311268"/>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2600"/>
                </a:buClr>
                <a:buSzPts val="1500"/>
                <a:buFont typeface="Arial"/>
                <a:buNone/>
              </a:pPr>
              <a:r>
                <a:rPr lang="en-US" sz="1500" b="1" i="0" u="none" strike="noStrike" cap="none">
                  <a:solidFill>
                    <a:srgbClr val="FF2600"/>
                  </a:solidFill>
                  <a:latin typeface="Arial"/>
                  <a:ea typeface="Arial"/>
                  <a:cs typeface="Arial"/>
                  <a:sym typeface="Arial"/>
                </a:rPr>
                <a:t>-</a:t>
              </a:r>
              <a:endParaRPr/>
            </a:p>
          </p:txBody>
        </p:sp>
        <p:sp>
          <p:nvSpPr>
            <p:cNvPr id="472" name="Google Shape;472;p38"/>
            <p:cNvSpPr/>
            <p:nvPr/>
          </p:nvSpPr>
          <p:spPr>
            <a:xfrm rot="2096591">
              <a:off x="593563" y="1891588"/>
              <a:ext cx="561666" cy="323553"/>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473" name="Google Shape;473;p38"/>
            <p:cNvSpPr/>
            <p:nvPr/>
          </p:nvSpPr>
          <p:spPr>
            <a:xfrm rot="5346161">
              <a:off x="398315" y="1392789"/>
              <a:ext cx="309014" cy="199792"/>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grpSp>
      <p:sp>
        <p:nvSpPr>
          <p:cNvPr id="474" name="Google Shape;474;p38"/>
          <p:cNvSpPr/>
          <p:nvPr/>
        </p:nvSpPr>
        <p:spPr>
          <a:xfrm>
            <a:off x="987517" y="2729791"/>
            <a:ext cx="209794" cy="278859"/>
          </a:xfrm>
          <a:custGeom>
            <a:avLst/>
            <a:gdLst/>
            <a:ahLst/>
            <a:cxnLst/>
            <a:rect l="l" t="t" r="r" b="b"/>
            <a:pathLst>
              <a:path w="17783" h="21394" extrusionOk="0">
                <a:moveTo>
                  <a:pt x="17597" y="21175"/>
                </a:moveTo>
                <a:cubicBezTo>
                  <a:pt x="14754" y="21600"/>
                  <a:pt x="11976" y="21391"/>
                  <a:pt x="9405" y="20672"/>
                </a:cubicBezTo>
                <a:cubicBezTo>
                  <a:pt x="5895" y="19689"/>
                  <a:pt x="2579" y="17699"/>
                  <a:pt x="943" y="14407"/>
                </a:cubicBezTo>
                <a:cubicBezTo>
                  <a:pt x="-3817" y="4828"/>
                  <a:pt x="10617" y="842"/>
                  <a:pt x="17783" y="0"/>
                </a:cubicBezTo>
              </a:path>
            </a:pathLst>
          </a:custGeom>
          <a:noFill/>
          <a:ln w="31750" cap="flat" cmpd="sng">
            <a:solidFill>
              <a:srgbClr val="0433FF"/>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grpSp>
        <p:nvGrpSpPr>
          <p:cNvPr id="475" name="Google Shape;475;p38"/>
          <p:cNvGrpSpPr/>
          <p:nvPr/>
        </p:nvGrpSpPr>
        <p:grpSpPr>
          <a:xfrm>
            <a:off x="6566387" y="1380289"/>
            <a:ext cx="4241801" cy="2171701"/>
            <a:chOff x="0" y="0"/>
            <a:chExt cx="4241800" cy="2171700"/>
          </a:xfrm>
        </p:grpSpPr>
        <p:pic>
          <p:nvPicPr>
            <p:cNvPr id="476" name="Google Shape;476;p38"/>
            <p:cNvPicPr preferRelativeResize="0"/>
            <p:nvPr/>
          </p:nvPicPr>
          <p:blipFill rotWithShape="1">
            <a:blip r:embed="rId4">
              <a:alphaModFix/>
            </a:blip>
            <a:srcRect/>
            <a:stretch/>
          </p:blipFill>
          <p:spPr>
            <a:xfrm>
              <a:off x="0" y="0"/>
              <a:ext cx="4241800" cy="2171700"/>
            </a:xfrm>
            <a:prstGeom prst="rect">
              <a:avLst/>
            </a:prstGeom>
            <a:noFill/>
            <a:ln>
              <a:noFill/>
            </a:ln>
          </p:spPr>
        </p:pic>
        <p:sp>
          <p:nvSpPr>
            <p:cNvPr id="477" name="Google Shape;477;p38"/>
            <p:cNvSpPr/>
            <p:nvPr/>
          </p:nvSpPr>
          <p:spPr>
            <a:xfrm rot="5773059">
              <a:off x="735201" y="1461004"/>
              <a:ext cx="211343" cy="199792"/>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478" name="Google Shape;478;p38"/>
            <p:cNvSpPr/>
            <p:nvPr/>
          </p:nvSpPr>
          <p:spPr>
            <a:xfrm rot="5773059">
              <a:off x="862201" y="1588004"/>
              <a:ext cx="211343" cy="199792"/>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479" name="Google Shape;479;p38"/>
            <p:cNvSpPr/>
            <p:nvPr/>
          </p:nvSpPr>
          <p:spPr>
            <a:xfrm rot="5773059">
              <a:off x="807143" y="1343395"/>
              <a:ext cx="290515" cy="187603"/>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480" name="Google Shape;480;p38"/>
            <p:cNvSpPr/>
            <p:nvPr/>
          </p:nvSpPr>
          <p:spPr>
            <a:xfrm rot="9522243">
              <a:off x="331526" y="1542316"/>
              <a:ext cx="290515" cy="220919"/>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grpSp>
      <p:sp>
        <p:nvSpPr>
          <p:cNvPr id="481" name="Google Shape;481;p38"/>
          <p:cNvSpPr/>
          <p:nvPr/>
        </p:nvSpPr>
        <p:spPr>
          <a:xfrm>
            <a:off x="7360828" y="2723679"/>
            <a:ext cx="204794" cy="276908"/>
          </a:xfrm>
          <a:custGeom>
            <a:avLst/>
            <a:gdLst/>
            <a:ahLst/>
            <a:cxnLst/>
            <a:rect l="l" t="t" r="r" b="b"/>
            <a:pathLst>
              <a:path w="18908" h="21192" extrusionOk="0">
                <a:moveTo>
                  <a:pt x="6722" y="14"/>
                </a:moveTo>
                <a:cubicBezTo>
                  <a:pt x="15523" y="-374"/>
                  <a:pt x="21600" y="7254"/>
                  <a:pt x="17707" y="13809"/>
                </a:cubicBezTo>
                <a:cubicBezTo>
                  <a:pt x="16365" y="16071"/>
                  <a:pt x="14028" y="17630"/>
                  <a:pt x="11547" y="18769"/>
                </a:cubicBezTo>
                <a:cubicBezTo>
                  <a:pt x="8114" y="20346"/>
                  <a:pt x="4176" y="21226"/>
                  <a:pt x="0" y="21191"/>
                </a:cubicBezTo>
              </a:path>
            </a:pathLst>
          </a:custGeom>
          <a:noFill/>
          <a:ln w="31750" cap="flat" cmpd="sng">
            <a:solidFill>
              <a:srgbClr val="0433FF"/>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482" name="Google Shape;482;p38"/>
          <p:cNvSpPr/>
          <p:nvPr/>
        </p:nvSpPr>
        <p:spPr>
          <a:xfrm>
            <a:off x="6897213" y="2910633"/>
            <a:ext cx="246215" cy="238988"/>
          </a:xfrm>
          <a:custGeom>
            <a:avLst/>
            <a:gdLst/>
            <a:ahLst/>
            <a:cxnLst/>
            <a:rect l="l" t="t" r="r" b="b"/>
            <a:pathLst>
              <a:path w="21232" h="20818" extrusionOk="0">
                <a:moveTo>
                  <a:pt x="21232" y="13297"/>
                </a:moveTo>
                <a:cubicBezTo>
                  <a:pt x="20002" y="10649"/>
                  <a:pt x="18572" y="8272"/>
                  <a:pt x="16938" y="6134"/>
                </a:cubicBezTo>
                <a:cubicBezTo>
                  <a:pt x="15542" y="4309"/>
                  <a:pt x="13961" y="2608"/>
                  <a:pt x="11988" y="1445"/>
                </a:cubicBezTo>
                <a:cubicBezTo>
                  <a:pt x="8915" y="-366"/>
                  <a:pt x="4939" y="-782"/>
                  <a:pt x="2079" y="2005"/>
                </a:cubicBezTo>
                <a:cubicBezTo>
                  <a:pt x="-368" y="4389"/>
                  <a:pt x="-165" y="8072"/>
                  <a:pt x="263" y="11350"/>
                </a:cubicBezTo>
                <a:cubicBezTo>
                  <a:pt x="669" y="14456"/>
                  <a:pt x="1191" y="17597"/>
                  <a:pt x="1830" y="20818"/>
                </a:cubicBezTo>
              </a:path>
            </a:pathLst>
          </a:custGeom>
          <a:noFill/>
          <a:ln w="25400" cap="flat" cmpd="sng">
            <a:solidFill>
              <a:srgbClr val="0433FF"/>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grpSp>
        <p:nvGrpSpPr>
          <p:cNvPr id="483" name="Google Shape;483;p38"/>
          <p:cNvGrpSpPr/>
          <p:nvPr/>
        </p:nvGrpSpPr>
        <p:grpSpPr>
          <a:xfrm>
            <a:off x="569783" y="4477775"/>
            <a:ext cx="4838701" cy="2551915"/>
            <a:chOff x="0" y="0"/>
            <a:chExt cx="4838700" cy="2551913"/>
          </a:xfrm>
        </p:grpSpPr>
        <p:pic>
          <p:nvPicPr>
            <p:cNvPr id="484" name="Google Shape;484;p38"/>
            <p:cNvPicPr preferRelativeResize="0"/>
            <p:nvPr/>
          </p:nvPicPr>
          <p:blipFill rotWithShape="1">
            <a:blip r:embed="rId5">
              <a:alphaModFix/>
            </a:blip>
            <a:srcRect/>
            <a:stretch/>
          </p:blipFill>
          <p:spPr>
            <a:xfrm>
              <a:off x="0" y="0"/>
              <a:ext cx="4838700" cy="2387600"/>
            </a:xfrm>
            <a:prstGeom prst="rect">
              <a:avLst/>
            </a:prstGeom>
            <a:noFill/>
            <a:ln>
              <a:noFill/>
            </a:ln>
          </p:spPr>
        </p:pic>
        <p:sp>
          <p:nvSpPr>
            <p:cNvPr id="485" name="Google Shape;485;p38"/>
            <p:cNvSpPr/>
            <p:nvPr/>
          </p:nvSpPr>
          <p:spPr>
            <a:xfrm rot="5096093">
              <a:off x="363225" y="1950047"/>
              <a:ext cx="539017" cy="612723"/>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486" name="Google Shape;486;p38"/>
            <p:cNvSpPr/>
            <p:nvPr/>
          </p:nvSpPr>
          <p:spPr>
            <a:xfrm rot="5605474">
              <a:off x="558271" y="1822627"/>
              <a:ext cx="444129" cy="304348"/>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grpSp>
      <p:sp>
        <p:nvSpPr>
          <p:cNvPr id="487" name="Google Shape;487;p38"/>
          <p:cNvSpPr/>
          <p:nvPr/>
        </p:nvSpPr>
        <p:spPr>
          <a:xfrm>
            <a:off x="1290389" y="3194894"/>
            <a:ext cx="388764" cy="545405"/>
          </a:xfrm>
          <a:custGeom>
            <a:avLst/>
            <a:gdLst/>
            <a:ahLst/>
            <a:cxnLst/>
            <a:rect l="l" t="t" r="r" b="b"/>
            <a:pathLst>
              <a:path w="20704" h="21567" extrusionOk="0">
                <a:moveTo>
                  <a:pt x="20704" y="21411"/>
                </a:moveTo>
                <a:cubicBezTo>
                  <a:pt x="19673" y="21556"/>
                  <a:pt x="18621" y="21600"/>
                  <a:pt x="17575" y="21542"/>
                </a:cubicBezTo>
                <a:cubicBezTo>
                  <a:pt x="11500" y="21205"/>
                  <a:pt x="6951" y="18171"/>
                  <a:pt x="4039" y="14663"/>
                </a:cubicBezTo>
                <a:cubicBezTo>
                  <a:pt x="532" y="10436"/>
                  <a:pt x="-896" y="5260"/>
                  <a:pt x="573" y="0"/>
                </a:cubicBezTo>
              </a:path>
            </a:pathLst>
          </a:custGeom>
          <a:noFill/>
          <a:ln w="31750" cap="flat" cmpd="sng">
            <a:solidFill>
              <a:srgbClr val="0433FF"/>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488" name="Google Shape;488;p38"/>
          <p:cNvSpPr/>
          <p:nvPr/>
        </p:nvSpPr>
        <p:spPr>
          <a:xfrm>
            <a:off x="1041816" y="6491693"/>
            <a:ext cx="416164" cy="299755"/>
          </a:xfrm>
          <a:custGeom>
            <a:avLst/>
            <a:gdLst/>
            <a:ahLst/>
            <a:cxnLst/>
            <a:rect l="l" t="t" r="r" b="b"/>
            <a:pathLst>
              <a:path w="21600" h="21517" extrusionOk="0">
                <a:moveTo>
                  <a:pt x="0" y="0"/>
                </a:moveTo>
                <a:cubicBezTo>
                  <a:pt x="515" y="7707"/>
                  <a:pt x="3828" y="14521"/>
                  <a:pt x="8787" y="18104"/>
                </a:cubicBezTo>
                <a:cubicBezTo>
                  <a:pt x="10733" y="19511"/>
                  <a:pt x="12843" y="20334"/>
                  <a:pt x="14972" y="20853"/>
                </a:cubicBezTo>
                <a:cubicBezTo>
                  <a:pt x="17143" y="21383"/>
                  <a:pt x="19364" y="21600"/>
                  <a:pt x="21600" y="21488"/>
                </a:cubicBezTo>
              </a:path>
            </a:pathLst>
          </a:custGeom>
          <a:noFill/>
          <a:ln w="25400" cap="flat" cmpd="sng">
            <a:solidFill>
              <a:srgbClr val="0433FF"/>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489" name="Google Shape;489;p38"/>
          <p:cNvSpPr/>
          <p:nvPr/>
        </p:nvSpPr>
        <p:spPr>
          <a:xfrm>
            <a:off x="1274811" y="6367599"/>
            <a:ext cx="198961" cy="252638"/>
          </a:xfrm>
          <a:custGeom>
            <a:avLst/>
            <a:gdLst/>
            <a:ahLst/>
            <a:cxnLst/>
            <a:rect l="l" t="t" r="r" b="b"/>
            <a:pathLst>
              <a:path w="20884" h="21038" extrusionOk="0">
                <a:moveTo>
                  <a:pt x="20884" y="21038"/>
                </a:moveTo>
                <a:cubicBezTo>
                  <a:pt x="16373" y="20987"/>
                  <a:pt x="12165" y="20163"/>
                  <a:pt x="8363" y="18742"/>
                </a:cubicBezTo>
                <a:cubicBezTo>
                  <a:pt x="4708" y="17377"/>
                  <a:pt x="1105" y="15290"/>
                  <a:pt x="204" y="11903"/>
                </a:cubicBezTo>
                <a:cubicBezTo>
                  <a:pt x="-716" y="8442"/>
                  <a:pt x="1597" y="5292"/>
                  <a:pt x="4771" y="3184"/>
                </a:cubicBezTo>
                <a:cubicBezTo>
                  <a:pt x="8624" y="625"/>
                  <a:pt x="13805" y="-562"/>
                  <a:pt x="19079" y="255"/>
                </a:cubicBezTo>
              </a:path>
            </a:pathLst>
          </a:custGeom>
          <a:noFill/>
          <a:ln w="25400" cap="flat" cmpd="sng">
            <a:solidFill>
              <a:srgbClr val="0433FF"/>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cxnSp>
        <p:nvCxnSpPr>
          <p:cNvPr id="490" name="Google Shape;490;p38"/>
          <p:cNvCxnSpPr/>
          <p:nvPr/>
        </p:nvCxnSpPr>
        <p:spPr>
          <a:xfrm rot="10800000" flipH="1">
            <a:off x="-37175" y="882619"/>
            <a:ext cx="13079151" cy="3"/>
          </a:xfrm>
          <a:prstGeom prst="straightConnector1">
            <a:avLst/>
          </a:prstGeom>
          <a:noFill/>
          <a:ln w="38100" cap="flat" cmpd="sng">
            <a:solidFill>
              <a:srgbClr val="000000"/>
            </a:solidFill>
            <a:prstDash val="solid"/>
            <a:miter lim="400000"/>
            <a:headEnd type="none" w="sm" len="sm"/>
            <a:tailEnd type="none" w="sm" len="sm"/>
          </a:ln>
        </p:spPr>
      </p:cxnSp>
      <p:sp>
        <p:nvSpPr>
          <p:cNvPr id="491" name="Google Shape;491;p38"/>
          <p:cNvSpPr/>
          <p:nvPr/>
        </p:nvSpPr>
        <p:spPr>
          <a:xfrm>
            <a:off x="239837" y="171682"/>
            <a:ext cx="12525126" cy="532806"/>
          </a:xfrm>
          <a:prstGeom prst="rect">
            <a:avLst/>
          </a:prstGeom>
          <a:noFill/>
          <a:ln>
            <a:noFill/>
          </a:ln>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222222"/>
              </a:buClr>
              <a:buSzPts val="3200"/>
              <a:buFont typeface="Calibri"/>
              <a:buNone/>
            </a:pPr>
            <a:r>
              <a:rPr lang="en-US" sz="3200" b="1" i="0" u="none" strike="noStrike" cap="none">
                <a:solidFill>
                  <a:srgbClr val="222222"/>
                </a:solidFill>
                <a:latin typeface="Arial"/>
                <a:ea typeface="Arial"/>
                <a:cs typeface="Arial"/>
                <a:sym typeface="Arial"/>
              </a:rPr>
              <a:t>Saponification mechanism</a:t>
            </a:r>
            <a:endParaRPr/>
          </a:p>
        </p:txBody>
      </p:sp>
      <p:grpSp>
        <p:nvGrpSpPr>
          <p:cNvPr id="492" name="Google Shape;492;p38"/>
          <p:cNvGrpSpPr/>
          <p:nvPr/>
        </p:nvGrpSpPr>
        <p:grpSpPr>
          <a:xfrm>
            <a:off x="2195495" y="3500478"/>
            <a:ext cx="426473" cy="397485"/>
            <a:chOff x="0" y="-27661"/>
            <a:chExt cx="426472" cy="397483"/>
          </a:xfrm>
        </p:grpSpPr>
        <p:pic>
          <p:nvPicPr>
            <p:cNvPr id="493" name="Google Shape;493;p38"/>
            <p:cNvPicPr preferRelativeResize="0"/>
            <p:nvPr/>
          </p:nvPicPr>
          <p:blipFill rotWithShape="1">
            <a:blip r:embed="rId6">
              <a:alphaModFix/>
            </a:blip>
            <a:srcRect l="22110" t="89438" r="73847"/>
            <a:stretch/>
          </p:blipFill>
          <p:spPr>
            <a:xfrm>
              <a:off x="0" y="120661"/>
              <a:ext cx="256661" cy="249161"/>
            </a:xfrm>
            <a:prstGeom prst="rect">
              <a:avLst/>
            </a:prstGeom>
            <a:noFill/>
            <a:ln>
              <a:noFill/>
            </a:ln>
          </p:spPr>
        </p:pic>
        <p:pic>
          <p:nvPicPr>
            <p:cNvPr id="494" name="Google Shape;494;p38"/>
            <p:cNvPicPr preferRelativeResize="0"/>
            <p:nvPr/>
          </p:nvPicPr>
          <p:blipFill rotWithShape="1">
            <a:blip r:embed="rId6">
              <a:alphaModFix/>
            </a:blip>
            <a:srcRect l="25554" t="82446" r="71887" b="10267"/>
            <a:stretch/>
          </p:blipFill>
          <p:spPr>
            <a:xfrm>
              <a:off x="216220" y="-27661"/>
              <a:ext cx="210252" cy="222484"/>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8"/>
                                        </p:tgtEl>
                                        <p:attrNameLst>
                                          <p:attrName>style.visibility</p:attrName>
                                        </p:attrNameLst>
                                      </p:cBhvr>
                                      <p:to>
                                        <p:strVal val="visible"/>
                                      </p:to>
                                    </p:set>
                                    <p:animEffect transition="in" filter="fade">
                                      <p:cBhvr>
                                        <p:cTn id="7" dur="750"/>
                                        <p:tgtEl>
                                          <p:spTgt spid="488"/>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489"/>
                                        </p:tgtEl>
                                        <p:attrNameLst>
                                          <p:attrName>style.visibility</p:attrName>
                                        </p:attrNameLst>
                                      </p:cBhvr>
                                      <p:to>
                                        <p:strVal val="visible"/>
                                      </p:to>
                                    </p:set>
                                    <p:animEffect transition="in" filter="fade">
                                      <p:cBhvr>
                                        <p:cTn id="11" dur="750"/>
                                        <p:tgtEl>
                                          <p:spTgt spid="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cxnSp>
        <p:nvCxnSpPr>
          <p:cNvPr id="499" name="Google Shape;499;p39"/>
          <p:cNvCxnSpPr/>
          <p:nvPr/>
        </p:nvCxnSpPr>
        <p:spPr>
          <a:xfrm>
            <a:off x="11335854" y="2643939"/>
            <a:ext cx="775670" cy="1"/>
          </a:xfrm>
          <a:prstGeom prst="straightConnector1">
            <a:avLst/>
          </a:prstGeom>
          <a:noFill/>
          <a:ln w="25400" cap="flat" cmpd="sng">
            <a:solidFill>
              <a:srgbClr val="000000"/>
            </a:solidFill>
            <a:prstDash val="solid"/>
            <a:miter lim="400000"/>
            <a:headEnd type="none" w="sm" len="sm"/>
            <a:tailEnd type="stealth" w="med" len="med"/>
          </a:ln>
        </p:spPr>
      </p:cxnSp>
      <p:cxnSp>
        <p:nvCxnSpPr>
          <p:cNvPr id="500" name="Google Shape;500;p39"/>
          <p:cNvCxnSpPr/>
          <p:nvPr/>
        </p:nvCxnSpPr>
        <p:spPr>
          <a:xfrm>
            <a:off x="5463857" y="5798575"/>
            <a:ext cx="775670" cy="1"/>
          </a:xfrm>
          <a:prstGeom prst="straightConnector1">
            <a:avLst/>
          </a:prstGeom>
          <a:noFill/>
          <a:ln w="25400" cap="flat" cmpd="sng">
            <a:solidFill>
              <a:srgbClr val="000000"/>
            </a:solidFill>
            <a:prstDash val="solid"/>
            <a:miter lim="400000"/>
            <a:headEnd type="none" w="sm" len="sm"/>
            <a:tailEnd type="stealth" w="med" len="med"/>
          </a:ln>
        </p:spPr>
      </p:cxnSp>
      <p:pic>
        <p:nvPicPr>
          <p:cNvPr id="501" name="Google Shape;501;p39"/>
          <p:cNvPicPr preferRelativeResize="0"/>
          <p:nvPr/>
        </p:nvPicPr>
        <p:blipFill rotWithShape="1">
          <a:blip r:embed="rId3">
            <a:alphaModFix/>
          </a:blip>
          <a:srcRect/>
          <a:stretch/>
        </p:blipFill>
        <p:spPr>
          <a:xfrm>
            <a:off x="6566387" y="4477775"/>
            <a:ext cx="5537201" cy="2057401"/>
          </a:xfrm>
          <a:prstGeom prst="rect">
            <a:avLst/>
          </a:prstGeom>
          <a:noFill/>
          <a:ln>
            <a:noFill/>
          </a:ln>
        </p:spPr>
      </p:pic>
      <p:cxnSp>
        <p:nvCxnSpPr>
          <p:cNvPr id="502" name="Google Shape;502;p39"/>
          <p:cNvCxnSpPr/>
          <p:nvPr/>
        </p:nvCxnSpPr>
        <p:spPr>
          <a:xfrm>
            <a:off x="5336857" y="2643939"/>
            <a:ext cx="775670" cy="1"/>
          </a:xfrm>
          <a:prstGeom prst="straightConnector1">
            <a:avLst/>
          </a:prstGeom>
          <a:noFill/>
          <a:ln w="25400" cap="flat" cmpd="sng">
            <a:solidFill>
              <a:srgbClr val="000000"/>
            </a:solidFill>
            <a:prstDash val="solid"/>
            <a:miter lim="400000"/>
            <a:headEnd type="none" w="sm" len="sm"/>
            <a:tailEnd type="stealth" w="med" len="med"/>
          </a:ln>
        </p:spPr>
      </p:cxnSp>
      <p:sp>
        <p:nvSpPr>
          <p:cNvPr id="503" name="Google Shape;503;p39"/>
          <p:cNvSpPr/>
          <p:nvPr/>
        </p:nvSpPr>
        <p:spPr>
          <a:xfrm>
            <a:off x="5385265" y="2304363"/>
            <a:ext cx="678855" cy="323553"/>
          </a:xfrm>
          <a:prstGeom prst="rect">
            <a:avLst/>
          </a:prstGeom>
          <a:noFill/>
          <a:ln>
            <a:noFill/>
          </a:ln>
        </p:spPr>
        <p:txBody>
          <a:bodyPr spcFirstLastPara="1" wrap="square" lIns="50800" tIns="50800" rIns="50800" bIns="50800" anchor="ctr" anchorCtr="0">
            <a:noAutofit/>
          </a:bodyPr>
          <a:lstStyle/>
          <a:p>
            <a:pPr marL="0" marR="0" lvl="0" indent="0" algn="l" rtl="0">
              <a:lnSpc>
                <a:spcPct val="120000"/>
              </a:lnSpc>
              <a:spcBef>
                <a:spcPts val="0"/>
              </a:spcBef>
              <a:spcAft>
                <a:spcPts val="0"/>
              </a:spcAft>
              <a:buClr>
                <a:srgbClr val="222222"/>
              </a:buClr>
              <a:buSzPts val="1600"/>
              <a:buFont typeface="Calibri"/>
              <a:buNone/>
            </a:pPr>
            <a:r>
              <a:rPr lang="en-US" sz="1600" b="1" i="0" u="none" strike="noStrike" cap="none">
                <a:solidFill>
                  <a:srgbClr val="222222"/>
                </a:solidFill>
                <a:latin typeface="Arial"/>
                <a:ea typeface="Arial"/>
                <a:cs typeface="Arial"/>
                <a:sym typeface="Arial"/>
              </a:rPr>
              <a:t>Na</a:t>
            </a:r>
            <a:r>
              <a:rPr lang="en-US" sz="1600" b="1" i="0" u="none" strike="noStrike" cap="none">
                <a:solidFill>
                  <a:srgbClr val="FF2600"/>
                </a:solidFill>
                <a:latin typeface="Arial"/>
                <a:ea typeface="Arial"/>
                <a:cs typeface="Arial"/>
                <a:sym typeface="Arial"/>
              </a:rPr>
              <a:t>OH</a:t>
            </a:r>
            <a:endParaRPr/>
          </a:p>
        </p:txBody>
      </p:sp>
      <p:grpSp>
        <p:nvGrpSpPr>
          <p:cNvPr id="504" name="Google Shape;504;p39"/>
          <p:cNvGrpSpPr/>
          <p:nvPr/>
        </p:nvGrpSpPr>
        <p:grpSpPr>
          <a:xfrm>
            <a:off x="569783" y="1380289"/>
            <a:ext cx="4241801" cy="2532286"/>
            <a:chOff x="0" y="0"/>
            <a:chExt cx="4241800" cy="2532285"/>
          </a:xfrm>
        </p:grpSpPr>
        <p:pic>
          <p:nvPicPr>
            <p:cNvPr id="505" name="Google Shape;505;p39"/>
            <p:cNvPicPr preferRelativeResize="0"/>
            <p:nvPr/>
          </p:nvPicPr>
          <p:blipFill rotWithShape="1">
            <a:blip r:embed="rId4">
              <a:alphaModFix/>
            </a:blip>
            <a:srcRect/>
            <a:stretch/>
          </p:blipFill>
          <p:spPr>
            <a:xfrm>
              <a:off x="0" y="0"/>
              <a:ext cx="4241800" cy="2527300"/>
            </a:xfrm>
            <a:prstGeom prst="rect">
              <a:avLst/>
            </a:prstGeom>
            <a:noFill/>
            <a:ln>
              <a:noFill/>
            </a:ln>
          </p:spPr>
        </p:pic>
        <p:sp>
          <p:nvSpPr>
            <p:cNvPr id="506" name="Google Shape;506;p39"/>
            <p:cNvSpPr/>
            <p:nvPr/>
          </p:nvSpPr>
          <p:spPr>
            <a:xfrm>
              <a:off x="1177060" y="2221016"/>
              <a:ext cx="400051" cy="311269"/>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2600"/>
                </a:buClr>
                <a:buSzPts val="1500"/>
                <a:buFont typeface="Arial"/>
                <a:buNone/>
              </a:pPr>
              <a:r>
                <a:rPr lang="en-US" sz="1500" b="1" i="0" u="none" strike="noStrike" cap="none">
                  <a:solidFill>
                    <a:srgbClr val="FF2600"/>
                  </a:solidFill>
                  <a:latin typeface="Arial"/>
                  <a:ea typeface="Arial"/>
                  <a:cs typeface="Arial"/>
                  <a:sym typeface="Arial"/>
                </a:rPr>
                <a:t>OH</a:t>
              </a:r>
              <a:endParaRPr/>
            </a:p>
          </p:txBody>
        </p:sp>
        <p:sp>
          <p:nvSpPr>
            <p:cNvPr id="507" name="Google Shape;507;p39"/>
            <p:cNvSpPr/>
            <p:nvPr/>
          </p:nvSpPr>
          <p:spPr>
            <a:xfrm>
              <a:off x="1087888" y="2097708"/>
              <a:ext cx="177739" cy="311268"/>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2600"/>
                </a:buClr>
                <a:buSzPts val="1500"/>
                <a:buFont typeface="Arial"/>
                <a:buNone/>
              </a:pPr>
              <a:r>
                <a:rPr lang="en-US" sz="1500" b="1" i="0" u="none" strike="noStrike" cap="none">
                  <a:solidFill>
                    <a:srgbClr val="FF2600"/>
                  </a:solidFill>
                  <a:latin typeface="Arial"/>
                  <a:ea typeface="Arial"/>
                  <a:cs typeface="Arial"/>
                  <a:sym typeface="Arial"/>
                </a:rPr>
                <a:t>-</a:t>
              </a:r>
              <a:endParaRPr/>
            </a:p>
          </p:txBody>
        </p:sp>
        <p:sp>
          <p:nvSpPr>
            <p:cNvPr id="508" name="Google Shape;508;p39"/>
            <p:cNvSpPr/>
            <p:nvPr/>
          </p:nvSpPr>
          <p:spPr>
            <a:xfrm rot="2096591">
              <a:off x="593563" y="1891588"/>
              <a:ext cx="561666" cy="323553"/>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509" name="Google Shape;509;p39"/>
            <p:cNvSpPr/>
            <p:nvPr/>
          </p:nvSpPr>
          <p:spPr>
            <a:xfrm rot="5346161">
              <a:off x="398315" y="1392789"/>
              <a:ext cx="309014" cy="199792"/>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grpSp>
      <p:sp>
        <p:nvSpPr>
          <p:cNvPr id="510" name="Google Shape;510;p39"/>
          <p:cNvSpPr/>
          <p:nvPr/>
        </p:nvSpPr>
        <p:spPr>
          <a:xfrm>
            <a:off x="987517" y="2729791"/>
            <a:ext cx="209794" cy="278859"/>
          </a:xfrm>
          <a:custGeom>
            <a:avLst/>
            <a:gdLst/>
            <a:ahLst/>
            <a:cxnLst/>
            <a:rect l="l" t="t" r="r" b="b"/>
            <a:pathLst>
              <a:path w="17783" h="21394" extrusionOk="0">
                <a:moveTo>
                  <a:pt x="17597" y="21175"/>
                </a:moveTo>
                <a:cubicBezTo>
                  <a:pt x="14754" y="21600"/>
                  <a:pt x="11976" y="21391"/>
                  <a:pt x="9405" y="20672"/>
                </a:cubicBezTo>
                <a:cubicBezTo>
                  <a:pt x="5895" y="19689"/>
                  <a:pt x="2579" y="17699"/>
                  <a:pt x="943" y="14407"/>
                </a:cubicBezTo>
                <a:cubicBezTo>
                  <a:pt x="-3817" y="4828"/>
                  <a:pt x="10617" y="842"/>
                  <a:pt x="17783" y="0"/>
                </a:cubicBezTo>
              </a:path>
            </a:pathLst>
          </a:custGeom>
          <a:noFill/>
          <a:ln w="31750" cap="flat" cmpd="sng">
            <a:solidFill>
              <a:srgbClr val="0433FF"/>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grpSp>
        <p:nvGrpSpPr>
          <p:cNvPr id="511" name="Google Shape;511;p39"/>
          <p:cNvGrpSpPr/>
          <p:nvPr/>
        </p:nvGrpSpPr>
        <p:grpSpPr>
          <a:xfrm>
            <a:off x="6566387" y="1380289"/>
            <a:ext cx="4241801" cy="2171701"/>
            <a:chOff x="0" y="0"/>
            <a:chExt cx="4241800" cy="2171700"/>
          </a:xfrm>
        </p:grpSpPr>
        <p:pic>
          <p:nvPicPr>
            <p:cNvPr id="512" name="Google Shape;512;p39"/>
            <p:cNvPicPr preferRelativeResize="0"/>
            <p:nvPr/>
          </p:nvPicPr>
          <p:blipFill rotWithShape="1">
            <a:blip r:embed="rId5">
              <a:alphaModFix/>
            </a:blip>
            <a:srcRect/>
            <a:stretch/>
          </p:blipFill>
          <p:spPr>
            <a:xfrm>
              <a:off x="0" y="0"/>
              <a:ext cx="4241800" cy="2171700"/>
            </a:xfrm>
            <a:prstGeom prst="rect">
              <a:avLst/>
            </a:prstGeom>
            <a:noFill/>
            <a:ln>
              <a:noFill/>
            </a:ln>
          </p:spPr>
        </p:pic>
        <p:sp>
          <p:nvSpPr>
            <p:cNvPr id="513" name="Google Shape;513;p39"/>
            <p:cNvSpPr/>
            <p:nvPr/>
          </p:nvSpPr>
          <p:spPr>
            <a:xfrm rot="5773059">
              <a:off x="735201" y="1461004"/>
              <a:ext cx="211343" cy="199792"/>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514" name="Google Shape;514;p39"/>
            <p:cNvSpPr/>
            <p:nvPr/>
          </p:nvSpPr>
          <p:spPr>
            <a:xfrm rot="5773059">
              <a:off x="862201" y="1588004"/>
              <a:ext cx="211343" cy="199792"/>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515" name="Google Shape;515;p39"/>
            <p:cNvSpPr/>
            <p:nvPr/>
          </p:nvSpPr>
          <p:spPr>
            <a:xfrm rot="5773059">
              <a:off x="807143" y="1343395"/>
              <a:ext cx="290515" cy="187603"/>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516" name="Google Shape;516;p39"/>
            <p:cNvSpPr/>
            <p:nvPr/>
          </p:nvSpPr>
          <p:spPr>
            <a:xfrm rot="9522243">
              <a:off x="331526" y="1542316"/>
              <a:ext cx="290515" cy="220919"/>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grpSp>
      <p:sp>
        <p:nvSpPr>
          <p:cNvPr id="517" name="Google Shape;517;p39"/>
          <p:cNvSpPr/>
          <p:nvPr/>
        </p:nvSpPr>
        <p:spPr>
          <a:xfrm>
            <a:off x="7360828" y="2723679"/>
            <a:ext cx="204794" cy="276908"/>
          </a:xfrm>
          <a:custGeom>
            <a:avLst/>
            <a:gdLst/>
            <a:ahLst/>
            <a:cxnLst/>
            <a:rect l="l" t="t" r="r" b="b"/>
            <a:pathLst>
              <a:path w="18908" h="21192" extrusionOk="0">
                <a:moveTo>
                  <a:pt x="6722" y="14"/>
                </a:moveTo>
                <a:cubicBezTo>
                  <a:pt x="15523" y="-374"/>
                  <a:pt x="21600" y="7254"/>
                  <a:pt x="17707" y="13809"/>
                </a:cubicBezTo>
                <a:cubicBezTo>
                  <a:pt x="16365" y="16071"/>
                  <a:pt x="14028" y="17630"/>
                  <a:pt x="11547" y="18769"/>
                </a:cubicBezTo>
                <a:cubicBezTo>
                  <a:pt x="8114" y="20346"/>
                  <a:pt x="4176" y="21226"/>
                  <a:pt x="0" y="21191"/>
                </a:cubicBezTo>
              </a:path>
            </a:pathLst>
          </a:custGeom>
          <a:noFill/>
          <a:ln w="31750" cap="flat" cmpd="sng">
            <a:solidFill>
              <a:srgbClr val="0433FF"/>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518" name="Google Shape;518;p39"/>
          <p:cNvSpPr/>
          <p:nvPr/>
        </p:nvSpPr>
        <p:spPr>
          <a:xfrm>
            <a:off x="6897213" y="2910633"/>
            <a:ext cx="246215" cy="238988"/>
          </a:xfrm>
          <a:custGeom>
            <a:avLst/>
            <a:gdLst/>
            <a:ahLst/>
            <a:cxnLst/>
            <a:rect l="l" t="t" r="r" b="b"/>
            <a:pathLst>
              <a:path w="21232" h="20818" extrusionOk="0">
                <a:moveTo>
                  <a:pt x="21232" y="13297"/>
                </a:moveTo>
                <a:cubicBezTo>
                  <a:pt x="20002" y="10649"/>
                  <a:pt x="18572" y="8272"/>
                  <a:pt x="16938" y="6134"/>
                </a:cubicBezTo>
                <a:cubicBezTo>
                  <a:pt x="15542" y="4309"/>
                  <a:pt x="13961" y="2608"/>
                  <a:pt x="11988" y="1445"/>
                </a:cubicBezTo>
                <a:cubicBezTo>
                  <a:pt x="8915" y="-366"/>
                  <a:pt x="4939" y="-782"/>
                  <a:pt x="2079" y="2005"/>
                </a:cubicBezTo>
                <a:cubicBezTo>
                  <a:pt x="-368" y="4389"/>
                  <a:pt x="-165" y="8072"/>
                  <a:pt x="263" y="11350"/>
                </a:cubicBezTo>
                <a:cubicBezTo>
                  <a:pt x="669" y="14456"/>
                  <a:pt x="1191" y="17597"/>
                  <a:pt x="1830" y="20818"/>
                </a:cubicBezTo>
              </a:path>
            </a:pathLst>
          </a:custGeom>
          <a:noFill/>
          <a:ln w="25400" cap="flat" cmpd="sng">
            <a:solidFill>
              <a:srgbClr val="0433FF"/>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grpSp>
        <p:nvGrpSpPr>
          <p:cNvPr id="519" name="Google Shape;519;p39"/>
          <p:cNvGrpSpPr/>
          <p:nvPr/>
        </p:nvGrpSpPr>
        <p:grpSpPr>
          <a:xfrm>
            <a:off x="569783" y="4477775"/>
            <a:ext cx="4838701" cy="2551915"/>
            <a:chOff x="0" y="0"/>
            <a:chExt cx="4838700" cy="2551913"/>
          </a:xfrm>
        </p:grpSpPr>
        <p:pic>
          <p:nvPicPr>
            <p:cNvPr id="520" name="Google Shape;520;p39"/>
            <p:cNvPicPr preferRelativeResize="0"/>
            <p:nvPr/>
          </p:nvPicPr>
          <p:blipFill rotWithShape="1">
            <a:blip r:embed="rId6">
              <a:alphaModFix/>
            </a:blip>
            <a:srcRect/>
            <a:stretch/>
          </p:blipFill>
          <p:spPr>
            <a:xfrm>
              <a:off x="0" y="0"/>
              <a:ext cx="4838700" cy="2387600"/>
            </a:xfrm>
            <a:prstGeom prst="rect">
              <a:avLst/>
            </a:prstGeom>
            <a:noFill/>
            <a:ln>
              <a:noFill/>
            </a:ln>
          </p:spPr>
        </p:pic>
        <p:sp>
          <p:nvSpPr>
            <p:cNvPr id="521" name="Google Shape;521;p39"/>
            <p:cNvSpPr/>
            <p:nvPr/>
          </p:nvSpPr>
          <p:spPr>
            <a:xfrm rot="5096093">
              <a:off x="363225" y="1950047"/>
              <a:ext cx="539017" cy="612723"/>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522" name="Google Shape;522;p39"/>
            <p:cNvSpPr/>
            <p:nvPr/>
          </p:nvSpPr>
          <p:spPr>
            <a:xfrm rot="5605474">
              <a:off x="558271" y="1822627"/>
              <a:ext cx="444129" cy="304348"/>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grpSp>
      <p:sp>
        <p:nvSpPr>
          <p:cNvPr id="523" name="Google Shape;523;p39"/>
          <p:cNvSpPr/>
          <p:nvPr/>
        </p:nvSpPr>
        <p:spPr>
          <a:xfrm>
            <a:off x="1290389" y="3194894"/>
            <a:ext cx="388764" cy="545405"/>
          </a:xfrm>
          <a:custGeom>
            <a:avLst/>
            <a:gdLst/>
            <a:ahLst/>
            <a:cxnLst/>
            <a:rect l="l" t="t" r="r" b="b"/>
            <a:pathLst>
              <a:path w="20704" h="21567" extrusionOk="0">
                <a:moveTo>
                  <a:pt x="20704" y="21411"/>
                </a:moveTo>
                <a:cubicBezTo>
                  <a:pt x="19673" y="21556"/>
                  <a:pt x="18621" y="21600"/>
                  <a:pt x="17575" y="21542"/>
                </a:cubicBezTo>
                <a:cubicBezTo>
                  <a:pt x="11500" y="21205"/>
                  <a:pt x="6951" y="18171"/>
                  <a:pt x="4039" y="14663"/>
                </a:cubicBezTo>
                <a:cubicBezTo>
                  <a:pt x="532" y="10436"/>
                  <a:pt x="-896" y="5260"/>
                  <a:pt x="573" y="0"/>
                </a:cubicBezTo>
              </a:path>
            </a:pathLst>
          </a:custGeom>
          <a:noFill/>
          <a:ln w="31750" cap="flat" cmpd="sng">
            <a:solidFill>
              <a:srgbClr val="0433FF"/>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524" name="Google Shape;524;p39"/>
          <p:cNvSpPr/>
          <p:nvPr/>
        </p:nvSpPr>
        <p:spPr>
          <a:xfrm>
            <a:off x="1041816" y="6491693"/>
            <a:ext cx="416164" cy="299755"/>
          </a:xfrm>
          <a:custGeom>
            <a:avLst/>
            <a:gdLst/>
            <a:ahLst/>
            <a:cxnLst/>
            <a:rect l="l" t="t" r="r" b="b"/>
            <a:pathLst>
              <a:path w="21600" h="21517" extrusionOk="0">
                <a:moveTo>
                  <a:pt x="0" y="0"/>
                </a:moveTo>
                <a:cubicBezTo>
                  <a:pt x="515" y="7707"/>
                  <a:pt x="3828" y="14521"/>
                  <a:pt x="8787" y="18104"/>
                </a:cubicBezTo>
                <a:cubicBezTo>
                  <a:pt x="10733" y="19511"/>
                  <a:pt x="12843" y="20334"/>
                  <a:pt x="14972" y="20853"/>
                </a:cubicBezTo>
                <a:cubicBezTo>
                  <a:pt x="17143" y="21383"/>
                  <a:pt x="19364" y="21600"/>
                  <a:pt x="21600" y="21488"/>
                </a:cubicBezTo>
              </a:path>
            </a:pathLst>
          </a:custGeom>
          <a:noFill/>
          <a:ln w="25400" cap="flat" cmpd="sng">
            <a:solidFill>
              <a:srgbClr val="0433FF"/>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525" name="Google Shape;525;p39"/>
          <p:cNvSpPr/>
          <p:nvPr/>
        </p:nvSpPr>
        <p:spPr>
          <a:xfrm>
            <a:off x="1274811" y="6367599"/>
            <a:ext cx="198961" cy="252638"/>
          </a:xfrm>
          <a:custGeom>
            <a:avLst/>
            <a:gdLst/>
            <a:ahLst/>
            <a:cxnLst/>
            <a:rect l="l" t="t" r="r" b="b"/>
            <a:pathLst>
              <a:path w="20884" h="21038" extrusionOk="0">
                <a:moveTo>
                  <a:pt x="20884" y="21038"/>
                </a:moveTo>
                <a:cubicBezTo>
                  <a:pt x="16373" y="20987"/>
                  <a:pt x="12165" y="20163"/>
                  <a:pt x="8363" y="18742"/>
                </a:cubicBezTo>
                <a:cubicBezTo>
                  <a:pt x="4708" y="17377"/>
                  <a:pt x="1105" y="15290"/>
                  <a:pt x="204" y="11903"/>
                </a:cubicBezTo>
                <a:cubicBezTo>
                  <a:pt x="-716" y="8442"/>
                  <a:pt x="1597" y="5292"/>
                  <a:pt x="4771" y="3184"/>
                </a:cubicBezTo>
                <a:cubicBezTo>
                  <a:pt x="8624" y="625"/>
                  <a:pt x="13805" y="-562"/>
                  <a:pt x="19079" y="255"/>
                </a:cubicBezTo>
              </a:path>
            </a:pathLst>
          </a:custGeom>
          <a:noFill/>
          <a:ln w="25400" cap="flat" cmpd="sng">
            <a:solidFill>
              <a:srgbClr val="0433FF"/>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cxnSp>
        <p:nvCxnSpPr>
          <p:cNvPr id="526" name="Google Shape;526;p39"/>
          <p:cNvCxnSpPr/>
          <p:nvPr/>
        </p:nvCxnSpPr>
        <p:spPr>
          <a:xfrm rot="10800000" flipH="1">
            <a:off x="-37175" y="882619"/>
            <a:ext cx="13079151" cy="3"/>
          </a:xfrm>
          <a:prstGeom prst="straightConnector1">
            <a:avLst/>
          </a:prstGeom>
          <a:noFill/>
          <a:ln w="38100" cap="flat" cmpd="sng">
            <a:solidFill>
              <a:srgbClr val="000000"/>
            </a:solidFill>
            <a:prstDash val="solid"/>
            <a:miter lim="400000"/>
            <a:headEnd type="none" w="sm" len="sm"/>
            <a:tailEnd type="none" w="sm" len="sm"/>
          </a:ln>
        </p:spPr>
      </p:cxnSp>
      <p:sp>
        <p:nvSpPr>
          <p:cNvPr id="527" name="Google Shape;527;p39"/>
          <p:cNvSpPr/>
          <p:nvPr/>
        </p:nvSpPr>
        <p:spPr>
          <a:xfrm>
            <a:off x="239837" y="171682"/>
            <a:ext cx="12525126" cy="532806"/>
          </a:xfrm>
          <a:prstGeom prst="rect">
            <a:avLst/>
          </a:prstGeom>
          <a:noFill/>
          <a:ln>
            <a:noFill/>
          </a:ln>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222222"/>
              </a:buClr>
              <a:buSzPts val="3200"/>
              <a:buFont typeface="Calibri"/>
              <a:buNone/>
            </a:pPr>
            <a:r>
              <a:rPr lang="en-US" sz="3200" b="1" i="0" u="none" strike="noStrike" cap="none">
                <a:solidFill>
                  <a:srgbClr val="222222"/>
                </a:solidFill>
                <a:latin typeface="Arial"/>
                <a:ea typeface="Arial"/>
                <a:cs typeface="Arial"/>
                <a:sym typeface="Arial"/>
              </a:rPr>
              <a:t>Saponification mechanism</a:t>
            </a:r>
            <a:endParaRPr/>
          </a:p>
        </p:txBody>
      </p:sp>
      <p:grpSp>
        <p:nvGrpSpPr>
          <p:cNvPr id="528" name="Google Shape;528;p39"/>
          <p:cNvGrpSpPr/>
          <p:nvPr/>
        </p:nvGrpSpPr>
        <p:grpSpPr>
          <a:xfrm>
            <a:off x="2195495" y="3500478"/>
            <a:ext cx="426473" cy="397485"/>
            <a:chOff x="0" y="-27661"/>
            <a:chExt cx="426472" cy="397483"/>
          </a:xfrm>
        </p:grpSpPr>
        <p:pic>
          <p:nvPicPr>
            <p:cNvPr id="529" name="Google Shape;529;p39"/>
            <p:cNvPicPr preferRelativeResize="0"/>
            <p:nvPr/>
          </p:nvPicPr>
          <p:blipFill rotWithShape="1">
            <a:blip r:embed="rId3">
              <a:alphaModFix/>
            </a:blip>
            <a:srcRect l="22110" t="89438" r="73847"/>
            <a:stretch/>
          </p:blipFill>
          <p:spPr>
            <a:xfrm>
              <a:off x="0" y="120661"/>
              <a:ext cx="256661" cy="249161"/>
            </a:xfrm>
            <a:prstGeom prst="rect">
              <a:avLst/>
            </a:prstGeom>
            <a:noFill/>
            <a:ln>
              <a:noFill/>
            </a:ln>
          </p:spPr>
        </p:pic>
        <p:pic>
          <p:nvPicPr>
            <p:cNvPr id="530" name="Google Shape;530;p39"/>
            <p:cNvPicPr preferRelativeResize="0"/>
            <p:nvPr/>
          </p:nvPicPr>
          <p:blipFill rotWithShape="1">
            <a:blip r:embed="rId3">
              <a:alphaModFix/>
            </a:blip>
            <a:srcRect l="25554" t="82446" r="71887" b="10267"/>
            <a:stretch/>
          </p:blipFill>
          <p:spPr>
            <a:xfrm>
              <a:off x="216220" y="-27661"/>
              <a:ext cx="210252" cy="222484"/>
            </a:xfrm>
            <a:prstGeom prst="rect">
              <a:avLst/>
            </a:prstGeom>
            <a:noFill/>
            <a:ln>
              <a:noFill/>
            </a:ln>
          </p:spPr>
        </p:pic>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cxnSp>
        <p:nvCxnSpPr>
          <p:cNvPr id="535" name="Google Shape;535;p40"/>
          <p:cNvCxnSpPr/>
          <p:nvPr/>
        </p:nvCxnSpPr>
        <p:spPr>
          <a:xfrm>
            <a:off x="11335854" y="2643939"/>
            <a:ext cx="775670" cy="1"/>
          </a:xfrm>
          <a:prstGeom prst="straightConnector1">
            <a:avLst/>
          </a:prstGeom>
          <a:noFill/>
          <a:ln w="25400" cap="flat" cmpd="sng">
            <a:solidFill>
              <a:srgbClr val="000000"/>
            </a:solidFill>
            <a:prstDash val="solid"/>
            <a:miter lim="400000"/>
            <a:headEnd type="none" w="sm" len="sm"/>
            <a:tailEnd type="stealth" w="med" len="med"/>
          </a:ln>
        </p:spPr>
      </p:cxnSp>
      <p:cxnSp>
        <p:nvCxnSpPr>
          <p:cNvPr id="536" name="Google Shape;536;p40"/>
          <p:cNvCxnSpPr/>
          <p:nvPr/>
        </p:nvCxnSpPr>
        <p:spPr>
          <a:xfrm>
            <a:off x="11335854" y="5798575"/>
            <a:ext cx="775670" cy="1"/>
          </a:xfrm>
          <a:prstGeom prst="straightConnector1">
            <a:avLst/>
          </a:prstGeom>
          <a:noFill/>
          <a:ln w="25400" cap="flat" cmpd="sng">
            <a:solidFill>
              <a:srgbClr val="000000"/>
            </a:solidFill>
            <a:prstDash val="solid"/>
            <a:miter lim="400000"/>
            <a:headEnd type="none" w="sm" len="sm"/>
            <a:tailEnd type="stealth" w="med" len="med"/>
          </a:ln>
        </p:spPr>
      </p:cxnSp>
      <p:cxnSp>
        <p:nvCxnSpPr>
          <p:cNvPr id="537" name="Google Shape;537;p40"/>
          <p:cNvCxnSpPr/>
          <p:nvPr/>
        </p:nvCxnSpPr>
        <p:spPr>
          <a:xfrm>
            <a:off x="5463857" y="5798575"/>
            <a:ext cx="775670" cy="1"/>
          </a:xfrm>
          <a:prstGeom prst="straightConnector1">
            <a:avLst/>
          </a:prstGeom>
          <a:noFill/>
          <a:ln w="25400" cap="flat" cmpd="sng">
            <a:solidFill>
              <a:srgbClr val="000000"/>
            </a:solidFill>
            <a:prstDash val="solid"/>
            <a:miter lim="400000"/>
            <a:headEnd type="none" w="sm" len="sm"/>
            <a:tailEnd type="stealth" w="med" len="med"/>
          </a:ln>
        </p:spPr>
      </p:cxnSp>
      <p:cxnSp>
        <p:nvCxnSpPr>
          <p:cNvPr id="538" name="Google Shape;538;p40"/>
          <p:cNvCxnSpPr/>
          <p:nvPr/>
        </p:nvCxnSpPr>
        <p:spPr>
          <a:xfrm>
            <a:off x="11810734" y="5374578"/>
            <a:ext cx="775669" cy="1"/>
          </a:xfrm>
          <a:prstGeom prst="straightConnector1">
            <a:avLst/>
          </a:prstGeom>
          <a:noFill/>
          <a:ln w="25400" cap="flat" cmpd="sng">
            <a:solidFill>
              <a:srgbClr val="000000"/>
            </a:solidFill>
            <a:prstDash val="solid"/>
            <a:miter lim="400000"/>
            <a:headEnd type="none" w="sm" len="sm"/>
            <a:tailEnd type="stealth" w="med" len="med"/>
          </a:ln>
        </p:spPr>
      </p:cxnSp>
      <p:sp>
        <p:nvSpPr>
          <p:cNvPr id="539" name="Google Shape;539;p40"/>
          <p:cNvSpPr/>
          <p:nvPr/>
        </p:nvSpPr>
        <p:spPr>
          <a:xfrm>
            <a:off x="11384261" y="5438923"/>
            <a:ext cx="678856" cy="323554"/>
          </a:xfrm>
          <a:prstGeom prst="rect">
            <a:avLst/>
          </a:prstGeom>
          <a:noFill/>
          <a:ln>
            <a:noFill/>
          </a:ln>
        </p:spPr>
        <p:txBody>
          <a:bodyPr spcFirstLastPara="1" wrap="square" lIns="50800" tIns="50800" rIns="50800" bIns="50800" anchor="ctr" anchorCtr="0">
            <a:noAutofit/>
          </a:bodyPr>
          <a:lstStyle/>
          <a:p>
            <a:pPr marL="0" marR="0" lvl="0" indent="0" algn="l" rtl="0">
              <a:lnSpc>
                <a:spcPct val="120000"/>
              </a:lnSpc>
              <a:spcBef>
                <a:spcPts val="0"/>
              </a:spcBef>
              <a:spcAft>
                <a:spcPts val="0"/>
              </a:spcAft>
              <a:buClr>
                <a:srgbClr val="000000"/>
              </a:buClr>
              <a:buSzPts val="1600"/>
              <a:buFont typeface="Calibri"/>
              <a:buNone/>
            </a:pPr>
            <a:r>
              <a:rPr lang="en-US" sz="1600" b="1" i="0" u="none" strike="noStrike" cap="none">
                <a:solidFill>
                  <a:srgbClr val="000000"/>
                </a:solidFill>
                <a:latin typeface="Arial"/>
                <a:ea typeface="Arial"/>
                <a:cs typeface="Arial"/>
                <a:sym typeface="Arial"/>
              </a:rPr>
              <a:t>Na</a:t>
            </a:r>
            <a:r>
              <a:rPr lang="en-US" sz="1600" b="1" i="0" u="none" strike="noStrike" cap="none">
                <a:solidFill>
                  <a:srgbClr val="FF2600"/>
                </a:solidFill>
                <a:latin typeface="Arial"/>
                <a:ea typeface="Arial"/>
                <a:cs typeface="Arial"/>
                <a:sym typeface="Arial"/>
              </a:rPr>
              <a:t>OH</a:t>
            </a:r>
            <a:endParaRPr/>
          </a:p>
        </p:txBody>
      </p:sp>
      <p:sp>
        <p:nvSpPr>
          <p:cNvPr id="540" name="Google Shape;540;p40"/>
          <p:cNvSpPr/>
          <p:nvPr/>
        </p:nvSpPr>
        <p:spPr>
          <a:xfrm>
            <a:off x="11859140" y="5010363"/>
            <a:ext cx="678856" cy="323553"/>
          </a:xfrm>
          <a:prstGeom prst="rect">
            <a:avLst/>
          </a:prstGeom>
          <a:noFill/>
          <a:ln>
            <a:noFill/>
          </a:ln>
        </p:spPr>
        <p:txBody>
          <a:bodyPr spcFirstLastPara="1" wrap="square" lIns="50800" tIns="50800" rIns="50800" bIns="50800" anchor="ctr" anchorCtr="0">
            <a:noAutofit/>
          </a:bodyPr>
          <a:lstStyle/>
          <a:p>
            <a:pPr marL="0" marR="0" lvl="0" indent="0" algn="l" rtl="0">
              <a:lnSpc>
                <a:spcPct val="120000"/>
              </a:lnSpc>
              <a:spcBef>
                <a:spcPts val="0"/>
              </a:spcBef>
              <a:spcAft>
                <a:spcPts val="0"/>
              </a:spcAft>
              <a:buClr>
                <a:srgbClr val="000000"/>
              </a:buClr>
              <a:buSzPts val="1600"/>
              <a:buFont typeface="Calibri"/>
              <a:buNone/>
            </a:pPr>
            <a:r>
              <a:rPr lang="en-US" sz="1600" b="1" i="0" u="none" strike="noStrike" cap="none">
                <a:solidFill>
                  <a:srgbClr val="000000"/>
                </a:solidFill>
                <a:latin typeface="Arial"/>
                <a:ea typeface="Arial"/>
                <a:cs typeface="Arial"/>
                <a:sym typeface="Arial"/>
              </a:rPr>
              <a:t>Na</a:t>
            </a:r>
            <a:r>
              <a:rPr lang="en-US" sz="1600" b="1" i="0" u="none" strike="noStrike" cap="none">
                <a:solidFill>
                  <a:srgbClr val="FF2600"/>
                </a:solidFill>
                <a:latin typeface="Arial"/>
                <a:ea typeface="Arial"/>
                <a:cs typeface="Arial"/>
                <a:sym typeface="Arial"/>
              </a:rPr>
              <a:t>OH</a:t>
            </a:r>
            <a:endParaRPr/>
          </a:p>
        </p:txBody>
      </p:sp>
      <p:pic>
        <p:nvPicPr>
          <p:cNvPr id="541" name="Google Shape;541;p40"/>
          <p:cNvPicPr preferRelativeResize="0"/>
          <p:nvPr/>
        </p:nvPicPr>
        <p:blipFill rotWithShape="1">
          <a:blip r:embed="rId3">
            <a:alphaModFix/>
          </a:blip>
          <a:srcRect/>
          <a:stretch/>
        </p:blipFill>
        <p:spPr>
          <a:xfrm>
            <a:off x="3623314" y="7730492"/>
            <a:ext cx="876301" cy="1447801"/>
          </a:xfrm>
          <a:prstGeom prst="rect">
            <a:avLst/>
          </a:prstGeom>
          <a:noFill/>
          <a:ln>
            <a:noFill/>
          </a:ln>
        </p:spPr>
      </p:pic>
      <p:pic>
        <p:nvPicPr>
          <p:cNvPr id="542" name="Google Shape;542;p40"/>
          <p:cNvPicPr preferRelativeResize="0"/>
          <p:nvPr/>
        </p:nvPicPr>
        <p:blipFill rotWithShape="1">
          <a:blip r:embed="rId4">
            <a:alphaModFix/>
          </a:blip>
          <a:srcRect/>
          <a:stretch/>
        </p:blipFill>
        <p:spPr>
          <a:xfrm>
            <a:off x="4879947" y="7177216"/>
            <a:ext cx="4330701" cy="2057401"/>
          </a:xfrm>
          <a:prstGeom prst="rect">
            <a:avLst/>
          </a:prstGeom>
          <a:noFill/>
          <a:ln>
            <a:noFill/>
          </a:ln>
        </p:spPr>
      </p:pic>
      <p:pic>
        <p:nvPicPr>
          <p:cNvPr id="543" name="Google Shape;543;p40"/>
          <p:cNvPicPr preferRelativeResize="0"/>
          <p:nvPr/>
        </p:nvPicPr>
        <p:blipFill rotWithShape="1">
          <a:blip r:embed="rId5">
            <a:alphaModFix/>
          </a:blip>
          <a:srcRect/>
          <a:stretch/>
        </p:blipFill>
        <p:spPr>
          <a:xfrm>
            <a:off x="6566387" y="4477775"/>
            <a:ext cx="5537201" cy="2057401"/>
          </a:xfrm>
          <a:prstGeom prst="rect">
            <a:avLst/>
          </a:prstGeom>
          <a:noFill/>
          <a:ln>
            <a:noFill/>
          </a:ln>
        </p:spPr>
      </p:pic>
      <p:cxnSp>
        <p:nvCxnSpPr>
          <p:cNvPr id="544" name="Google Shape;544;p40"/>
          <p:cNvCxnSpPr/>
          <p:nvPr/>
        </p:nvCxnSpPr>
        <p:spPr>
          <a:xfrm>
            <a:off x="5336857" y="2643939"/>
            <a:ext cx="775670" cy="1"/>
          </a:xfrm>
          <a:prstGeom prst="straightConnector1">
            <a:avLst/>
          </a:prstGeom>
          <a:noFill/>
          <a:ln w="25400" cap="flat" cmpd="sng">
            <a:solidFill>
              <a:srgbClr val="000000"/>
            </a:solidFill>
            <a:prstDash val="solid"/>
            <a:miter lim="400000"/>
            <a:headEnd type="none" w="sm" len="sm"/>
            <a:tailEnd type="stealth" w="med" len="med"/>
          </a:ln>
        </p:spPr>
      </p:cxnSp>
      <p:sp>
        <p:nvSpPr>
          <p:cNvPr id="545" name="Google Shape;545;p40"/>
          <p:cNvSpPr/>
          <p:nvPr/>
        </p:nvSpPr>
        <p:spPr>
          <a:xfrm>
            <a:off x="5385265" y="2304363"/>
            <a:ext cx="678855" cy="323553"/>
          </a:xfrm>
          <a:prstGeom prst="rect">
            <a:avLst/>
          </a:prstGeom>
          <a:noFill/>
          <a:ln>
            <a:noFill/>
          </a:ln>
        </p:spPr>
        <p:txBody>
          <a:bodyPr spcFirstLastPara="1" wrap="square" lIns="50800" tIns="50800" rIns="50800" bIns="50800" anchor="ctr" anchorCtr="0">
            <a:noAutofit/>
          </a:bodyPr>
          <a:lstStyle/>
          <a:p>
            <a:pPr marL="0" marR="0" lvl="0" indent="0" algn="l" rtl="0">
              <a:lnSpc>
                <a:spcPct val="120000"/>
              </a:lnSpc>
              <a:spcBef>
                <a:spcPts val="0"/>
              </a:spcBef>
              <a:spcAft>
                <a:spcPts val="0"/>
              </a:spcAft>
              <a:buClr>
                <a:srgbClr val="222222"/>
              </a:buClr>
              <a:buSzPts val="1600"/>
              <a:buFont typeface="Calibri"/>
              <a:buNone/>
            </a:pPr>
            <a:r>
              <a:rPr lang="en-US" sz="1600" b="1" i="0" u="none" strike="noStrike" cap="none">
                <a:solidFill>
                  <a:srgbClr val="222222"/>
                </a:solidFill>
                <a:latin typeface="Arial"/>
                <a:ea typeface="Arial"/>
                <a:cs typeface="Arial"/>
                <a:sym typeface="Arial"/>
              </a:rPr>
              <a:t>Na</a:t>
            </a:r>
            <a:r>
              <a:rPr lang="en-US" sz="1600" b="1" i="0" u="none" strike="noStrike" cap="none">
                <a:solidFill>
                  <a:srgbClr val="FF2600"/>
                </a:solidFill>
                <a:latin typeface="Arial"/>
                <a:ea typeface="Arial"/>
                <a:cs typeface="Arial"/>
                <a:sym typeface="Arial"/>
              </a:rPr>
              <a:t>OH</a:t>
            </a:r>
            <a:endParaRPr/>
          </a:p>
        </p:txBody>
      </p:sp>
      <p:grpSp>
        <p:nvGrpSpPr>
          <p:cNvPr id="546" name="Google Shape;546;p40"/>
          <p:cNvGrpSpPr/>
          <p:nvPr/>
        </p:nvGrpSpPr>
        <p:grpSpPr>
          <a:xfrm>
            <a:off x="569783" y="1380289"/>
            <a:ext cx="4241801" cy="2532286"/>
            <a:chOff x="0" y="0"/>
            <a:chExt cx="4241800" cy="2532285"/>
          </a:xfrm>
        </p:grpSpPr>
        <p:pic>
          <p:nvPicPr>
            <p:cNvPr id="547" name="Google Shape;547;p40"/>
            <p:cNvPicPr preferRelativeResize="0"/>
            <p:nvPr/>
          </p:nvPicPr>
          <p:blipFill rotWithShape="1">
            <a:blip r:embed="rId6">
              <a:alphaModFix/>
            </a:blip>
            <a:srcRect/>
            <a:stretch/>
          </p:blipFill>
          <p:spPr>
            <a:xfrm>
              <a:off x="0" y="0"/>
              <a:ext cx="4241800" cy="2527300"/>
            </a:xfrm>
            <a:prstGeom prst="rect">
              <a:avLst/>
            </a:prstGeom>
            <a:noFill/>
            <a:ln>
              <a:noFill/>
            </a:ln>
          </p:spPr>
        </p:pic>
        <p:sp>
          <p:nvSpPr>
            <p:cNvPr id="548" name="Google Shape;548;p40"/>
            <p:cNvSpPr/>
            <p:nvPr/>
          </p:nvSpPr>
          <p:spPr>
            <a:xfrm>
              <a:off x="1177060" y="2221016"/>
              <a:ext cx="400051" cy="311269"/>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2600"/>
                </a:buClr>
                <a:buSzPts val="1500"/>
                <a:buFont typeface="Arial"/>
                <a:buNone/>
              </a:pPr>
              <a:r>
                <a:rPr lang="en-US" sz="1500" b="1" i="0" u="none" strike="noStrike" cap="none">
                  <a:solidFill>
                    <a:srgbClr val="FF2600"/>
                  </a:solidFill>
                  <a:latin typeface="Arial"/>
                  <a:ea typeface="Arial"/>
                  <a:cs typeface="Arial"/>
                  <a:sym typeface="Arial"/>
                </a:rPr>
                <a:t>OH</a:t>
              </a:r>
              <a:endParaRPr/>
            </a:p>
          </p:txBody>
        </p:sp>
        <p:sp>
          <p:nvSpPr>
            <p:cNvPr id="549" name="Google Shape;549;p40"/>
            <p:cNvSpPr/>
            <p:nvPr/>
          </p:nvSpPr>
          <p:spPr>
            <a:xfrm>
              <a:off x="1087888" y="2097708"/>
              <a:ext cx="177739" cy="311268"/>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2600"/>
                </a:buClr>
                <a:buSzPts val="1500"/>
                <a:buFont typeface="Arial"/>
                <a:buNone/>
              </a:pPr>
              <a:r>
                <a:rPr lang="en-US" sz="1500" b="1" i="0" u="none" strike="noStrike" cap="none">
                  <a:solidFill>
                    <a:srgbClr val="FF2600"/>
                  </a:solidFill>
                  <a:latin typeface="Arial"/>
                  <a:ea typeface="Arial"/>
                  <a:cs typeface="Arial"/>
                  <a:sym typeface="Arial"/>
                </a:rPr>
                <a:t>-</a:t>
              </a:r>
              <a:endParaRPr/>
            </a:p>
          </p:txBody>
        </p:sp>
        <p:sp>
          <p:nvSpPr>
            <p:cNvPr id="550" name="Google Shape;550;p40"/>
            <p:cNvSpPr/>
            <p:nvPr/>
          </p:nvSpPr>
          <p:spPr>
            <a:xfrm rot="2096591">
              <a:off x="593563" y="1891588"/>
              <a:ext cx="561666" cy="323553"/>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551" name="Google Shape;551;p40"/>
            <p:cNvSpPr/>
            <p:nvPr/>
          </p:nvSpPr>
          <p:spPr>
            <a:xfrm rot="5346161">
              <a:off x="398315" y="1392789"/>
              <a:ext cx="309014" cy="199792"/>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grpSp>
      <p:sp>
        <p:nvSpPr>
          <p:cNvPr id="552" name="Google Shape;552;p40"/>
          <p:cNvSpPr/>
          <p:nvPr/>
        </p:nvSpPr>
        <p:spPr>
          <a:xfrm>
            <a:off x="987517" y="2729791"/>
            <a:ext cx="209794" cy="278859"/>
          </a:xfrm>
          <a:custGeom>
            <a:avLst/>
            <a:gdLst/>
            <a:ahLst/>
            <a:cxnLst/>
            <a:rect l="l" t="t" r="r" b="b"/>
            <a:pathLst>
              <a:path w="17783" h="21394" extrusionOk="0">
                <a:moveTo>
                  <a:pt x="17597" y="21175"/>
                </a:moveTo>
                <a:cubicBezTo>
                  <a:pt x="14754" y="21600"/>
                  <a:pt x="11976" y="21391"/>
                  <a:pt x="9405" y="20672"/>
                </a:cubicBezTo>
                <a:cubicBezTo>
                  <a:pt x="5895" y="19689"/>
                  <a:pt x="2579" y="17699"/>
                  <a:pt x="943" y="14407"/>
                </a:cubicBezTo>
                <a:cubicBezTo>
                  <a:pt x="-3817" y="4828"/>
                  <a:pt x="10617" y="842"/>
                  <a:pt x="17783" y="0"/>
                </a:cubicBezTo>
              </a:path>
            </a:pathLst>
          </a:custGeom>
          <a:noFill/>
          <a:ln w="31750" cap="flat" cmpd="sng">
            <a:solidFill>
              <a:srgbClr val="0433FF"/>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grpSp>
        <p:nvGrpSpPr>
          <p:cNvPr id="553" name="Google Shape;553;p40"/>
          <p:cNvGrpSpPr/>
          <p:nvPr/>
        </p:nvGrpSpPr>
        <p:grpSpPr>
          <a:xfrm>
            <a:off x="6566387" y="1380289"/>
            <a:ext cx="4241801" cy="2171701"/>
            <a:chOff x="0" y="0"/>
            <a:chExt cx="4241800" cy="2171700"/>
          </a:xfrm>
        </p:grpSpPr>
        <p:pic>
          <p:nvPicPr>
            <p:cNvPr id="554" name="Google Shape;554;p40"/>
            <p:cNvPicPr preferRelativeResize="0"/>
            <p:nvPr/>
          </p:nvPicPr>
          <p:blipFill rotWithShape="1">
            <a:blip r:embed="rId7">
              <a:alphaModFix/>
            </a:blip>
            <a:srcRect/>
            <a:stretch/>
          </p:blipFill>
          <p:spPr>
            <a:xfrm>
              <a:off x="0" y="0"/>
              <a:ext cx="4241800" cy="2171700"/>
            </a:xfrm>
            <a:prstGeom prst="rect">
              <a:avLst/>
            </a:prstGeom>
            <a:noFill/>
            <a:ln>
              <a:noFill/>
            </a:ln>
          </p:spPr>
        </p:pic>
        <p:sp>
          <p:nvSpPr>
            <p:cNvPr id="555" name="Google Shape;555;p40"/>
            <p:cNvSpPr/>
            <p:nvPr/>
          </p:nvSpPr>
          <p:spPr>
            <a:xfrm rot="5773059">
              <a:off x="735201" y="1461004"/>
              <a:ext cx="211343" cy="199792"/>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556" name="Google Shape;556;p40"/>
            <p:cNvSpPr/>
            <p:nvPr/>
          </p:nvSpPr>
          <p:spPr>
            <a:xfrm rot="5773059">
              <a:off x="862201" y="1588004"/>
              <a:ext cx="211343" cy="199792"/>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557" name="Google Shape;557;p40"/>
            <p:cNvSpPr/>
            <p:nvPr/>
          </p:nvSpPr>
          <p:spPr>
            <a:xfrm rot="5773059">
              <a:off x="807143" y="1343395"/>
              <a:ext cx="290515" cy="187603"/>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558" name="Google Shape;558;p40"/>
            <p:cNvSpPr/>
            <p:nvPr/>
          </p:nvSpPr>
          <p:spPr>
            <a:xfrm rot="9522243">
              <a:off x="331526" y="1542316"/>
              <a:ext cx="290515" cy="220919"/>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grpSp>
      <p:sp>
        <p:nvSpPr>
          <p:cNvPr id="559" name="Google Shape;559;p40"/>
          <p:cNvSpPr/>
          <p:nvPr/>
        </p:nvSpPr>
        <p:spPr>
          <a:xfrm>
            <a:off x="7360828" y="2723679"/>
            <a:ext cx="204794" cy="276908"/>
          </a:xfrm>
          <a:custGeom>
            <a:avLst/>
            <a:gdLst/>
            <a:ahLst/>
            <a:cxnLst/>
            <a:rect l="l" t="t" r="r" b="b"/>
            <a:pathLst>
              <a:path w="18908" h="21192" extrusionOk="0">
                <a:moveTo>
                  <a:pt x="6722" y="14"/>
                </a:moveTo>
                <a:cubicBezTo>
                  <a:pt x="15523" y="-374"/>
                  <a:pt x="21600" y="7254"/>
                  <a:pt x="17707" y="13809"/>
                </a:cubicBezTo>
                <a:cubicBezTo>
                  <a:pt x="16365" y="16071"/>
                  <a:pt x="14028" y="17630"/>
                  <a:pt x="11547" y="18769"/>
                </a:cubicBezTo>
                <a:cubicBezTo>
                  <a:pt x="8114" y="20346"/>
                  <a:pt x="4176" y="21226"/>
                  <a:pt x="0" y="21191"/>
                </a:cubicBezTo>
              </a:path>
            </a:pathLst>
          </a:custGeom>
          <a:noFill/>
          <a:ln w="31750" cap="flat" cmpd="sng">
            <a:solidFill>
              <a:srgbClr val="0433FF"/>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560" name="Google Shape;560;p40"/>
          <p:cNvSpPr/>
          <p:nvPr/>
        </p:nvSpPr>
        <p:spPr>
          <a:xfrm>
            <a:off x="6897213" y="2910633"/>
            <a:ext cx="246215" cy="238988"/>
          </a:xfrm>
          <a:custGeom>
            <a:avLst/>
            <a:gdLst/>
            <a:ahLst/>
            <a:cxnLst/>
            <a:rect l="l" t="t" r="r" b="b"/>
            <a:pathLst>
              <a:path w="21232" h="20818" extrusionOk="0">
                <a:moveTo>
                  <a:pt x="21232" y="13297"/>
                </a:moveTo>
                <a:cubicBezTo>
                  <a:pt x="20002" y="10649"/>
                  <a:pt x="18572" y="8272"/>
                  <a:pt x="16938" y="6134"/>
                </a:cubicBezTo>
                <a:cubicBezTo>
                  <a:pt x="15542" y="4309"/>
                  <a:pt x="13961" y="2608"/>
                  <a:pt x="11988" y="1445"/>
                </a:cubicBezTo>
                <a:cubicBezTo>
                  <a:pt x="8915" y="-366"/>
                  <a:pt x="4939" y="-782"/>
                  <a:pt x="2079" y="2005"/>
                </a:cubicBezTo>
                <a:cubicBezTo>
                  <a:pt x="-368" y="4389"/>
                  <a:pt x="-165" y="8072"/>
                  <a:pt x="263" y="11350"/>
                </a:cubicBezTo>
                <a:cubicBezTo>
                  <a:pt x="669" y="14456"/>
                  <a:pt x="1191" y="17597"/>
                  <a:pt x="1830" y="20818"/>
                </a:cubicBezTo>
              </a:path>
            </a:pathLst>
          </a:custGeom>
          <a:noFill/>
          <a:ln w="25400" cap="flat" cmpd="sng">
            <a:solidFill>
              <a:srgbClr val="0433FF"/>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grpSp>
        <p:nvGrpSpPr>
          <p:cNvPr id="561" name="Google Shape;561;p40"/>
          <p:cNvGrpSpPr/>
          <p:nvPr/>
        </p:nvGrpSpPr>
        <p:grpSpPr>
          <a:xfrm>
            <a:off x="569783" y="4477775"/>
            <a:ext cx="4838701" cy="2551915"/>
            <a:chOff x="0" y="0"/>
            <a:chExt cx="4838700" cy="2551913"/>
          </a:xfrm>
        </p:grpSpPr>
        <p:pic>
          <p:nvPicPr>
            <p:cNvPr id="562" name="Google Shape;562;p40"/>
            <p:cNvPicPr preferRelativeResize="0"/>
            <p:nvPr/>
          </p:nvPicPr>
          <p:blipFill rotWithShape="1">
            <a:blip r:embed="rId8">
              <a:alphaModFix/>
            </a:blip>
            <a:srcRect/>
            <a:stretch/>
          </p:blipFill>
          <p:spPr>
            <a:xfrm>
              <a:off x="0" y="0"/>
              <a:ext cx="4838700" cy="2387600"/>
            </a:xfrm>
            <a:prstGeom prst="rect">
              <a:avLst/>
            </a:prstGeom>
            <a:noFill/>
            <a:ln>
              <a:noFill/>
            </a:ln>
          </p:spPr>
        </p:pic>
        <p:sp>
          <p:nvSpPr>
            <p:cNvPr id="563" name="Google Shape;563;p40"/>
            <p:cNvSpPr/>
            <p:nvPr/>
          </p:nvSpPr>
          <p:spPr>
            <a:xfrm rot="5096093">
              <a:off x="363225" y="1950047"/>
              <a:ext cx="539017" cy="612723"/>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564" name="Google Shape;564;p40"/>
            <p:cNvSpPr/>
            <p:nvPr/>
          </p:nvSpPr>
          <p:spPr>
            <a:xfrm rot="5605474">
              <a:off x="558271" y="1822627"/>
              <a:ext cx="444129" cy="304348"/>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grpSp>
      <p:sp>
        <p:nvSpPr>
          <p:cNvPr id="565" name="Google Shape;565;p40"/>
          <p:cNvSpPr/>
          <p:nvPr/>
        </p:nvSpPr>
        <p:spPr>
          <a:xfrm>
            <a:off x="1290389" y="3194894"/>
            <a:ext cx="388764" cy="545405"/>
          </a:xfrm>
          <a:custGeom>
            <a:avLst/>
            <a:gdLst/>
            <a:ahLst/>
            <a:cxnLst/>
            <a:rect l="l" t="t" r="r" b="b"/>
            <a:pathLst>
              <a:path w="20704" h="21567" extrusionOk="0">
                <a:moveTo>
                  <a:pt x="20704" y="21411"/>
                </a:moveTo>
                <a:cubicBezTo>
                  <a:pt x="19673" y="21556"/>
                  <a:pt x="18621" y="21600"/>
                  <a:pt x="17575" y="21542"/>
                </a:cubicBezTo>
                <a:cubicBezTo>
                  <a:pt x="11500" y="21205"/>
                  <a:pt x="6951" y="18171"/>
                  <a:pt x="4039" y="14663"/>
                </a:cubicBezTo>
                <a:cubicBezTo>
                  <a:pt x="532" y="10436"/>
                  <a:pt x="-896" y="5260"/>
                  <a:pt x="573" y="0"/>
                </a:cubicBezTo>
              </a:path>
            </a:pathLst>
          </a:custGeom>
          <a:noFill/>
          <a:ln w="31750" cap="flat" cmpd="sng">
            <a:solidFill>
              <a:srgbClr val="0433FF"/>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566" name="Google Shape;566;p40"/>
          <p:cNvSpPr/>
          <p:nvPr/>
        </p:nvSpPr>
        <p:spPr>
          <a:xfrm>
            <a:off x="1041816" y="6491693"/>
            <a:ext cx="416164" cy="299755"/>
          </a:xfrm>
          <a:custGeom>
            <a:avLst/>
            <a:gdLst/>
            <a:ahLst/>
            <a:cxnLst/>
            <a:rect l="l" t="t" r="r" b="b"/>
            <a:pathLst>
              <a:path w="21600" h="21517" extrusionOk="0">
                <a:moveTo>
                  <a:pt x="0" y="0"/>
                </a:moveTo>
                <a:cubicBezTo>
                  <a:pt x="515" y="7707"/>
                  <a:pt x="3828" y="14521"/>
                  <a:pt x="8787" y="18104"/>
                </a:cubicBezTo>
                <a:cubicBezTo>
                  <a:pt x="10733" y="19511"/>
                  <a:pt x="12843" y="20334"/>
                  <a:pt x="14972" y="20853"/>
                </a:cubicBezTo>
                <a:cubicBezTo>
                  <a:pt x="17143" y="21383"/>
                  <a:pt x="19364" y="21600"/>
                  <a:pt x="21600" y="21488"/>
                </a:cubicBezTo>
              </a:path>
            </a:pathLst>
          </a:custGeom>
          <a:noFill/>
          <a:ln w="25400" cap="flat" cmpd="sng">
            <a:solidFill>
              <a:srgbClr val="0433FF"/>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567" name="Google Shape;567;p40"/>
          <p:cNvSpPr/>
          <p:nvPr/>
        </p:nvSpPr>
        <p:spPr>
          <a:xfrm>
            <a:off x="1274811" y="6367599"/>
            <a:ext cx="198961" cy="252638"/>
          </a:xfrm>
          <a:custGeom>
            <a:avLst/>
            <a:gdLst/>
            <a:ahLst/>
            <a:cxnLst/>
            <a:rect l="l" t="t" r="r" b="b"/>
            <a:pathLst>
              <a:path w="20884" h="21038" extrusionOk="0">
                <a:moveTo>
                  <a:pt x="20884" y="21038"/>
                </a:moveTo>
                <a:cubicBezTo>
                  <a:pt x="16373" y="20987"/>
                  <a:pt x="12165" y="20163"/>
                  <a:pt x="8363" y="18742"/>
                </a:cubicBezTo>
                <a:cubicBezTo>
                  <a:pt x="4708" y="17377"/>
                  <a:pt x="1105" y="15290"/>
                  <a:pt x="204" y="11903"/>
                </a:cubicBezTo>
                <a:cubicBezTo>
                  <a:pt x="-716" y="8442"/>
                  <a:pt x="1597" y="5292"/>
                  <a:pt x="4771" y="3184"/>
                </a:cubicBezTo>
                <a:cubicBezTo>
                  <a:pt x="8624" y="625"/>
                  <a:pt x="13805" y="-562"/>
                  <a:pt x="19079" y="255"/>
                </a:cubicBezTo>
              </a:path>
            </a:pathLst>
          </a:custGeom>
          <a:noFill/>
          <a:ln w="25400" cap="flat" cmpd="sng">
            <a:solidFill>
              <a:srgbClr val="0433FF"/>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cxnSp>
        <p:nvCxnSpPr>
          <p:cNvPr id="568" name="Google Shape;568;p40"/>
          <p:cNvCxnSpPr/>
          <p:nvPr/>
        </p:nvCxnSpPr>
        <p:spPr>
          <a:xfrm rot="10800000" flipH="1">
            <a:off x="-37175" y="882619"/>
            <a:ext cx="13079151" cy="3"/>
          </a:xfrm>
          <a:prstGeom prst="straightConnector1">
            <a:avLst/>
          </a:prstGeom>
          <a:noFill/>
          <a:ln w="38100" cap="flat" cmpd="sng">
            <a:solidFill>
              <a:srgbClr val="000000"/>
            </a:solidFill>
            <a:prstDash val="solid"/>
            <a:miter lim="400000"/>
            <a:headEnd type="none" w="sm" len="sm"/>
            <a:tailEnd type="none" w="sm" len="sm"/>
          </a:ln>
        </p:spPr>
      </p:cxnSp>
      <p:sp>
        <p:nvSpPr>
          <p:cNvPr id="569" name="Google Shape;569;p40"/>
          <p:cNvSpPr/>
          <p:nvPr/>
        </p:nvSpPr>
        <p:spPr>
          <a:xfrm>
            <a:off x="239837" y="171682"/>
            <a:ext cx="12525126" cy="532806"/>
          </a:xfrm>
          <a:prstGeom prst="rect">
            <a:avLst/>
          </a:prstGeom>
          <a:noFill/>
          <a:ln>
            <a:noFill/>
          </a:ln>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222222"/>
              </a:buClr>
              <a:buSzPts val="3200"/>
              <a:buFont typeface="Calibri"/>
              <a:buNone/>
            </a:pPr>
            <a:r>
              <a:rPr lang="en-US" sz="3200" b="1" i="0" u="none" strike="noStrike" cap="none">
                <a:solidFill>
                  <a:srgbClr val="222222"/>
                </a:solidFill>
                <a:latin typeface="Arial"/>
                <a:ea typeface="Arial"/>
                <a:cs typeface="Arial"/>
                <a:sym typeface="Arial"/>
              </a:rPr>
              <a:t>Saponification mechanism</a:t>
            </a:r>
            <a:endParaRPr/>
          </a:p>
        </p:txBody>
      </p:sp>
      <p:sp>
        <p:nvSpPr>
          <p:cNvPr id="570" name="Google Shape;570;p40"/>
          <p:cNvSpPr/>
          <p:nvPr/>
        </p:nvSpPr>
        <p:spPr>
          <a:xfrm>
            <a:off x="9590981" y="7257986"/>
            <a:ext cx="3158369" cy="1895860"/>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2200"/>
              <a:buFont typeface="Calibri"/>
              <a:buNone/>
            </a:pPr>
            <a:r>
              <a:rPr lang="en-US" sz="2200" b="1" i="0" u="none" strike="noStrike" cap="none">
                <a:solidFill>
                  <a:srgbClr val="000000"/>
                </a:solidFill>
                <a:latin typeface="Arial"/>
                <a:ea typeface="Arial"/>
                <a:cs typeface="Arial"/>
                <a:sym typeface="Arial"/>
              </a:rPr>
              <a:t>Soap</a:t>
            </a:r>
            <a:endParaRPr/>
          </a:p>
          <a:p>
            <a:pPr marL="0" marR="0" lvl="0" indent="0" algn="ctr" rtl="0">
              <a:lnSpc>
                <a:spcPct val="100000"/>
              </a:lnSpc>
              <a:spcBef>
                <a:spcPts val="0"/>
              </a:spcBef>
              <a:spcAft>
                <a:spcPts val="0"/>
              </a:spcAft>
              <a:buClr>
                <a:srgbClr val="000000"/>
              </a:buClr>
              <a:buSzPts val="2200"/>
              <a:buFont typeface="Calibri"/>
              <a:buNone/>
            </a:pPr>
            <a:r>
              <a:rPr lang="en-US" sz="2200" b="1" i="0" u="none" strike="noStrike" cap="none">
                <a:solidFill>
                  <a:srgbClr val="000000"/>
                </a:solidFill>
                <a:latin typeface="Arial"/>
                <a:ea typeface="Arial"/>
                <a:cs typeface="Arial"/>
                <a:sym typeface="Arial"/>
              </a:rPr>
              <a:t>(fatty acid salt)</a:t>
            </a:r>
            <a:endParaRPr/>
          </a:p>
          <a:p>
            <a:pPr marL="0" marR="0" lvl="0" indent="0" algn="ctr" rtl="0">
              <a:lnSpc>
                <a:spcPct val="100000"/>
              </a:lnSpc>
              <a:spcBef>
                <a:spcPts val="0"/>
              </a:spcBef>
              <a:spcAft>
                <a:spcPts val="0"/>
              </a:spcAft>
              <a:buClr>
                <a:srgbClr val="000000"/>
              </a:buClr>
              <a:buSzPts val="3600"/>
              <a:buFont typeface="Calibri"/>
              <a:buNone/>
            </a:pPr>
            <a:endParaRPr sz="3600" b="0" i="0" u="none" strike="noStrike" cap="none">
              <a:solidFill>
                <a:srgbClr val="000000"/>
              </a:solidFill>
              <a:latin typeface="Helvetica Neue Light"/>
              <a:ea typeface="Helvetica Neue Light"/>
              <a:cs typeface="Helvetica Neue Light"/>
              <a:sym typeface="Helvetica Neue Light"/>
            </a:endParaRPr>
          </a:p>
          <a:p>
            <a:pPr marL="0" marR="0" lvl="0" indent="0" algn="ctr" rtl="0">
              <a:lnSpc>
                <a:spcPct val="100000"/>
              </a:lnSpc>
              <a:spcBef>
                <a:spcPts val="0"/>
              </a:spcBef>
              <a:spcAft>
                <a:spcPts val="0"/>
              </a:spcAft>
              <a:buClr>
                <a:srgbClr val="000000"/>
              </a:buClr>
              <a:buSzPts val="2200"/>
              <a:buFont typeface="Calibri"/>
              <a:buNone/>
            </a:pPr>
            <a:r>
              <a:rPr lang="en-US" sz="2200" b="0" i="0" u="none" strike="noStrike" cap="none">
                <a:solidFill>
                  <a:srgbClr val="000000"/>
                </a:solidFill>
                <a:latin typeface="Arial"/>
                <a:ea typeface="Arial"/>
                <a:cs typeface="Arial"/>
                <a:sym typeface="Arial"/>
              </a:rPr>
              <a:t>Sodium laurate</a:t>
            </a:r>
            <a:endParaRPr/>
          </a:p>
          <a:p>
            <a:pPr marL="0" marR="0" lvl="0" indent="0" algn="ctr" rtl="0">
              <a:lnSpc>
                <a:spcPct val="100000"/>
              </a:lnSpc>
              <a:spcBef>
                <a:spcPts val="0"/>
              </a:spcBef>
              <a:spcAft>
                <a:spcPts val="0"/>
              </a:spcAft>
              <a:buClr>
                <a:srgbClr val="000000"/>
              </a:buClr>
              <a:buSzPts val="2200"/>
              <a:buFont typeface="Calibri"/>
              <a:buNone/>
            </a:pPr>
            <a:r>
              <a:rPr lang="en-US" sz="2200" b="0" i="0" u="none" strike="noStrike" cap="none">
                <a:solidFill>
                  <a:srgbClr val="000000"/>
                </a:solidFill>
                <a:latin typeface="Arial"/>
                <a:ea typeface="Arial"/>
                <a:cs typeface="Arial"/>
                <a:sym typeface="Arial"/>
              </a:rPr>
              <a:t>Sodium dodecyl sulfate </a:t>
            </a:r>
            <a:endParaRPr/>
          </a:p>
          <a:p>
            <a:pPr marL="0" marR="0" lvl="0" indent="0" algn="ctr" rtl="0">
              <a:lnSpc>
                <a:spcPct val="100000"/>
              </a:lnSpc>
              <a:spcBef>
                <a:spcPts val="0"/>
              </a:spcBef>
              <a:spcAft>
                <a:spcPts val="0"/>
              </a:spcAft>
              <a:buClr>
                <a:srgbClr val="000000"/>
              </a:buClr>
              <a:buSzPts val="2200"/>
              <a:buFont typeface="Calibri"/>
              <a:buNone/>
            </a:pPr>
            <a:r>
              <a:rPr lang="en-US" sz="2200" b="0" i="0" u="none" strike="noStrike" cap="none">
                <a:solidFill>
                  <a:srgbClr val="000000"/>
                </a:solidFill>
                <a:latin typeface="Arial"/>
                <a:ea typeface="Arial"/>
                <a:cs typeface="Arial"/>
                <a:sym typeface="Arial"/>
              </a:rPr>
              <a:t>SDS</a:t>
            </a:r>
            <a:endParaRPr/>
          </a:p>
        </p:txBody>
      </p:sp>
      <p:sp>
        <p:nvSpPr>
          <p:cNvPr id="571" name="Google Shape;571;p40"/>
          <p:cNvSpPr/>
          <p:nvPr/>
        </p:nvSpPr>
        <p:spPr>
          <a:xfrm>
            <a:off x="1857536" y="8243062"/>
            <a:ext cx="1232447" cy="422661"/>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2200"/>
              <a:buFont typeface="Calibri"/>
              <a:buNone/>
            </a:pPr>
            <a:r>
              <a:rPr lang="en-US" sz="2200" b="1" i="0" u="none" strike="noStrike" cap="none">
                <a:solidFill>
                  <a:srgbClr val="000000"/>
                </a:solidFill>
                <a:latin typeface="Arial"/>
                <a:ea typeface="Arial"/>
                <a:cs typeface="Arial"/>
                <a:sym typeface="Arial"/>
              </a:rPr>
              <a:t>Glycerol</a:t>
            </a:r>
            <a:endParaRPr/>
          </a:p>
        </p:txBody>
      </p:sp>
      <p:grpSp>
        <p:nvGrpSpPr>
          <p:cNvPr id="572" name="Google Shape;572;p40"/>
          <p:cNvGrpSpPr/>
          <p:nvPr/>
        </p:nvGrpSpPr>
        <p:grpSpPr>
          <a:xfrm>
            <a:off x="2195495" y="3500478"/>
            <a:ext cx="426473" cy="397485"/>
            <a:chOff x="0" y="-27661"/>
            <a:chExt cx="426472" cy="397483"/>
          </a:xfrm>
        </p:grpSpPr>
        <p:pic>
          <p:nvPicPr>
            <p:cNvPr id="573" name="Google Shape;573;p40"/>
            <p:cNvPicPr preferRelativeResize="0"/>
            <p:nvPr/>
          </p:nvPicPr>
          <p:blipFill rotWithShape="1">
            <a:blip r:embed="rId5">
              <a:alphaModFix/>
            </a:blip>
            <a:srcRect l="22110" t="89438" r="73847"/>
            <a:stretch/>
          </p:blipFill>
          <p:spPr>
            <a:xfrm>
              <a:off x="0" y="120661"/>
              <a:ext cx="256661" cy="249161"/>
            </a:xfrm>
            <a:prstGeom prst="rect">
              <a:avLst/>
            </a:prstGeom>
            <a:noFill/>
            <a:ln>
              <a:noFill/>
            </a:ln>
          </p:spPr>
        </p:pic>
        <p:pic>
          <p:nvPicPr>
            <p:cNvPr id="574" name="Google Shape;574;p40"/>
            <p:cNvPicPr preferRelativeResize="0"/>
            <p:nvPr/>
          </p:nvPicPr>
          <p:blipFill rotWithShape="1">
            <a:blip r:embed="rId5">
              <a:alphaModFix/>
            </a:blip>
            <a:srcRect l="25554" t="82446" r="71887" b="10267"/>
            <a:stretch/>
          </p:blipFill>
          <p:spPr>
            <a:xfrm>
              <a:off x="216220" y="-27661"/>
              <a:ext cx="210252" cy="222484"/>
            </a:xfrm>
            <a:prstGeom prst="rect">
              <a:avLst/>
            </a:prstGeom>
            <a:noFill/>
            <a:ln>
              <a:noFill/>
            </a:ln>
          </p:spPr>
        </p:pic>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pic>
        <p:nvPicPr>
          <p:cNvPr id="579" name="Google Shape;579;p41"/>
          <p:cNvPicPr preferRelativeResize="0"/>
          <p:nvPr/>
        </p:nvPicPr>
        <p:blipFill rotWithShape="1">
          <a:blip r:embed="rId3">
            <a:alphaModFix amt="50000"/>
          </a:blip>
          <a:srcRect/>
          <a:stretch/>
        </p:blipFill>
        <p:spPr>
          <a:xfrm>
            <a:off x="1029379" y="1103085"/>
            <a:ext cx="13004801" cy="7547430"/>
          </a:xfrm>
          <a:prstGeom prst="rect">
            <a:avLst/>
          </a:prstGeom>
          <a:noFill/>
          <a:ln>
            <a:noFill/>
          </a:ln>
        </p:spPr>
      </p:pic>
      <p:pic>
        <p:nvPicPr>
          <p:cNvPr id="580" name="Google Shape;580;p41"/>
          <p:cNvPicPr preferRelativeResize="0"/>
          <p:nvPr/>
        </p:nvPicPr>
        <p:blipFill rotWithShape="1">
          <a:blip r:embed="rId4">
            <a:alphaModFix/>
          </a:blip>
          <a:srcRect l="30502" t="6495" r="23491" b="6496"/>
          <a:stretch/>
        </p:blipFill>
        <p:spPr>
          <a:xfrm>
            <a:off x="6428775" y="3664033"/>
            <a:ext cx="5983007" cy="5384828"/>
          </a:xfrm>
          <a:prstGeom prst="rect">
            <a:avLst/>
          </a:prstGeom>
          <a:noFill/>
          <a:ln>
            <a:noFill/>
          </a:ln>
        </p:spPr>
      </p:pic>
      <p:cxnSp>
        <p:nvCxnSpPr>
          <p:cNvPr id="581" name="Google Shape;581;p41"/>
          <p:cNvCxnSpPr/>
          <p:nvPr/>
        </p:nvCxnSpPr>
        <p:spPr>
          <a:xfrm rot="10800000" flipH="1">
            <a:off x="-37175" y="882619"/>
            <a:ext cx="13079151" cy="3"/>
          </a:xfrm>
          <a:prstGeom prst="straightConnector1">
            <a:avLst/>
          </a:prstGeom>
          <a:noFill/>
          <a:ln w="38100" cap="flat" cmpd="sng">
            <a:solidFill>
              <a:srgbClr val="000000"/>
            </a:solidFill>
            <a:prstDash val="solid"/>
            <a:miter lim="400000"/>
            <a:headEnd type="none" w="sm" len="sm"/>
            <a:tailEnd type="none" w="sm" len="sm"/>
          </a:ln>
        </p:spPr>
      </p:cxnSp>
      <p:sp>
        <p:nvSpPr>
          <p:cNvPr id="582" name="Google Shape;582;p41"/>
          <p:cNvSpPr/>
          <p:nvPr/>
        </p:nvSpPr>
        <p:spPr>
          <a:xfrm>
            <a:off x="239837" y="171682"/>
            <a:ext cx="12525126" cy="532806"/>
          </a:xfrm>
          <a:prstGeom prst="rect">
            <a:avLst/>
          </a:prstGeom>
          <a:noFill/>
          <a:ln>
            <a:noFill/>
          </a:ln>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222222"/>
              </a:buClr>
              <a:buSzPts val="3200"/>
              <a:buFont typeface="Calibri"/>
              <a:buNone/>
            </a:pPr>
            <a:r>
              <a:rPr lang="en-US" sz="3200" b="1" i="0" u="none" strike="noStrike" cap="none">
                <a:solidFill>
                  <a:srgbClr val="222222"/>
                </a:solidFill>
                <a:latin typeface="Arial"/>
                <a:ea typeface="Arial"/>
                <a:cs typeface="Arial"/>
                <a:sym typeface="Arial"/>
              </a:rPr>
              <a:t>Saponification mechanism</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pic>
        <p:nvPicPr>
          <p:cNvPr id="587" name="Google Shape;587;p42"/>
          <p:cNvPicPr preferRelativeResize="0"/>
          <p:nvPr/>
        </p:nvPicPr>
        <p:blipFill rotWithShape="1">
          <a:blip r:embed="rId3">
            <a:alphaModFix amt="50000"/>
          </a:blip>
          <a:srcRect/>
          <a:stretch/>
        </p:blipFill>
        <p:spPr>
          <a:xfrm>
            <a:off x="1029379" y="1103085"/>
            <a:ext cx="13004801" cy="7547430"/>
          </a:xfrm>
          <a:prstGeom prst="rect">
            <a:avLst/>
          </a:prstGeom>
          <a:noFill/>
          <a:ln>
            <a:noFill/>
          </a:ln>
        </p:spPr>
      </p:pic>
      <p:pic>
        <p:nvPicPr>
          <p:cNvPr id="588" name="Google Shape;588;p42"/>
          <p:cNvPicPr preferRelativeResize="0"/>
          <p:nvPr/>
        </p:nvPicPr>
        <p:blipFill rotWithShape="1">
          <a:blip r:embed="rId4">
            <a:alphaModFix/>
          </a:blip>
          <a:srcRect l="30502" t="6495" r="23491" b="6496"/>
          <a:stretch/>
        </p:blipFill>
        <p:spPr>
          <a:xfrm>
            <a:off x="4904600" y="3287464"/>
            <a:ext cx="1852751" cy="1667512"/>
          </a:xfrm>
          <a:prstGeom prst="rect">
            <a:avLst/>
          </a:prstGeom>
          <a:noFill/>
          <a:ln>
            <a:noFill/>
          </a:ln>
        </p:spPr>
      </p:pic>
      <p:sp>
        <p:nvSpPr>
          <p:cNvPr id="589" name="Google Shape;589;p42"/>
          <p:cNvSpPr/>
          <p:nvPr/>
        </p:nvSpPr>
        <p:spPr>
          <a:xfrm rot="-1821359">
            <a:off x="3331441" y="2507298"/>
            <a:ext cx="335149" cy="646964"/>
          </a:xfrm>
          <a:custGeom>
            <a:avLst/>
            <a:gdLst/>
            <a:ahLst/>
            <a:cxnLst/>
            <a:rect l="l" t="t" r="r" b="b"/>
            <a:pathLst>
              <a:path w="21463" h="20939" extrusionOk="0">
                <a:moveTo>
                  <a:pt x="21463" y="20546"/>
                </a:moveTo>
                <a:cubicBezTo>
                  <a:pt x="14805" y="21600"/>
                  <a:pt x="7948" y="20468"/>
                  <a:pt x="3713" y="17984"/>
                </a:cubicBezTo>
                <a:cubicBezTo>
                  <a:pt x="1577" y="16730"/>
                  <a:pt x="163" y="15138"/>
                  <a:pt x="13" y="13355"/>
                </a:cubicBezTo>
                <a:cubicBezTo>
                  <a:pt x="-137" y="11573"/>
                  <a:pt x="1047" y="9918"/>
                  <a:pt x="2549" y="8410"/>
                </a:cubicBezTo>
                <a:cubicBezTo>
                  <a:pt x="5972" y="4973"/>
                  <a:pt x="11257" y="2044"/>
                  <a:pt x="18123" y="0"/>
                </a:cubicBezTo>
              </a:path>
            </a:pathLst>
          </a:custGeom>
          <a:noFill/>
          <a:ln w="63500" cap="flat" cmpd="sng">
            <a:solidFill>
              <a:srgbClr val="0433FF"/>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590" name="Google Shape;590;p42"/>
          <p:cNvSpPr/>
          <p:nvPr/>
        </p:nvSpPr>
        <p:spPr>
          <a:xfrm>
            <a:off x="4399412" y="3398127"/>
            <a:ext cx="521982" cy="623165"/>
          </a:xfrm>
          <a:custGeom>
            <a:avLst/>
            <a:gdLst/>
            <a:ahLst/>
            <a:cxnLst/>
            <a:rect l="l" t="t" r="r" b="b"/>
            <a:pathLst>
              <a:path w="21600" h="21600" extrusionOk="0">
                <a:moveTo>
                  <a:pt x="21600" y="21600"/>
                </a:moveTo>
                <a:cubicBezTo>
                  <a:pt x="17689" y="20164"/>
                  <a:pt x="14098" y="18182"/>
                  <a:pt x="10979" y="15739"/>
                </a:cubicBezTo>
                <a:cubicBezTo>
                  <a:pt x="5569" y="11499"/>
                  <a:pt x="1753" y="6029"/>
                  <a:pt x="0" y="0"/>
                </a:cubicBezTo>
              </a:path>
            </a:pathLst>
          </a:custGeom>
          <a:noFill/>
          <a:ln w="63500" cap="flat" cmpd="sng">
            <a:solidFill>
              <a:srgbClr val="0433FF"/>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591" name="Google Shape;591;p42"/>
          <p:cNvSpPr/>
          <p:nvPr/>
        </p:nvSpPr>
        <p:spPr>
          <a:xfrm rot="9073565">
            <a:off x="3986145" y="2036233"/>
            <a:ext cx="335150" cy="646964"/>
          </a:xfrm>
          <a:custGeom>
            <a:avLst/>
            <a:gdLst/>
            <a:ahLst/>
            <a:cxnLst/>
            <a:rect l="l" t="t" r="r" b="b"/>
            <a:pathLst>
              <a:path w="21463" h="20939" extrusionOk="0">
                <a:moveTo>
                  <a:pt x="21463" y="20546"/>
                </a:moveTo>
                <a:cubicBezTo>
                  <a:pt x="14805" y="21600"/>
                  <a:pt x="7948" y="20468"/>
                  <a:pt x="3713" y="17984"/>
                </a:cubicBezTo>
                <a:cubicBezTo>
                  <a:pt x="1577" y="16730"/>
                  <a:pt x="163" y="15138"/>
                  <a:pt x="13" y="13355"/>
                </a:cubicBezTo>
                <a:cubicBezTo>
                  <a:pt x="-137" y="11573"/>
                  <a:pt x="1047" y="9918"/>
                  <a:pt x="2549" y="8410"/>
                </a:cubicBezTo>
                <a:cubicBezTo>
                  <a:pt x="5972" y="4973"/>
                  <a:pt x="11257" y="2044"/>
                  <a:pt x="18123" y="0"/>
                </a:cubicBezTo>
              </a:path>
            </a:pathLst>
          </a:custGeom>
          <a:noFill/>
          <a:ln w="63500" cap="flat" cmpd="sng">
            <a:solidFill>
              <a:srgbClr val="9437FF"/>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592" name="Google Shape;592;p42"/>
          <p:cNvSpPr/>
          <p:nvPr/>
        </p:nvSpPr>
        <p:spPr>
          <a:xfrm>
            <a:off x="3283006" y="3314912"/>
            <a:ext cx="602225" cy="435591"/>
          </a:xfrm>
          <a:custGeom>
            <a:avLst/>
            <a:gdLst/>
            <a:ahLst/>
            <a:cxnLst/>
            <a:rect l="l" t="t" r="r" b="b"/>
            <a:pathLst>
              <a:path w="20981" h="21561" extrusionOk="0">
                <a:moveTo>
                  <a:pt x="20981" y="1734"/>
                </a:moveTo>
                <a:cubicBezTo>
                  <a:pt x="16871" y="656"/>
                  <a:pt x="12705" y="49"/>
                  <a:pt x="8526" y="1"/>
                </a:cubicBezTo>
                <a:cubicBezTo>
                  <a:pt x="4964" y="-39"/>
                  <a:pt x="943" y="956"/>
                  <a:pt x="108" y="6109"/>
                </a:cubicBezTo>
                <a:cubicBezTo>
                  <a:pt x="-619" y="10597"/>
                  <a:pt x="2445" y="13961"/>
                  <a:pt x="5492" y="16239"/>
                </a:cubicBezTo>
                <a:cubicBezTo>
                  <a:pt x="7838" y="17991"/>
                  <a:pt x="10199" y="19756"/>
                  <a:pt x="12564" y="21561"/>
                </a:cubicBezTo>
              </a:path>
            </a:pathLst>
          </a:custGeom>
          <a:noFill/>
          <a:ln w="63500" cap="flat" cmpd="sng">
            <a:solidFill>
              <a:srgbClr val="9437FF"/>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cxnSp>
        <p:nvCxnSpPr>
          <p:cNvPr id="593" name="Google Shape;593;p42"/>
          <p:cNvCxnSpPr/>
          <p:nvPr/>
        </p:nvCxnSpPr>
        <p:spPr>
          <a:xfrm rot="10800000" flipH="1">
            <a:off x="-37175" y="882619"/>
            <a:ext cx="13079151" cy="3"/>
          </a:xfrm>
          <a:prstGeom prst="straightConnector1">
            <a:avLst/>
          </a:prstGeom>
          <a:noFill/>
          <a:ln w="38100" cap="flat" cmpd="sng">
            <a:solidFill>
              <a:srgbClr val="000000"/>
            </a:solidFill>
            <a:prstDash val="solid"/>
            <a:miter lim="400000"/>
            <a:headEnd type="none" w="sm" len="sm"/>
            <a:tailEnd type="none" w="sm" len="sm"/>
          </a:ln>
        </p:spPr>
      </p:cxnSp>
      <p:sp>
        <p:nvSpPr>
          <p:cNvPr id="594" name="Google Shape;594;p42"/>
          <p:cNvSpPr/>
          <p:nvPr/>
        </p:nvSpPr>
        <p:spPr>
          <a:xfrm>
            <a:off x="239837" y="171682"/>
            <a:ext cx="12525126" cy="532806"/>
          </a:xfrm>
          <a:prstGeom prst="rect">
            <a:avLst/>
          </a:prstGeom>
          <a:noFill/>
          <a:ln>
            <a:noFill/>
          </a:ln>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222222"/>
              </a:buClr>
              <a:buSzPts val="3200"/>
              <a:buFont typeface="Calibri"/>
              <a:buNone/>
            </a:pPr>
            <a:r>
              <a:rPr lang="en-US" sz="3200" b="1" i="0" u="none" strike="noStrike" cap="none">
                <a:solidFill>
                  <a:srgbClr val="222222"/>
                </a:solidFill>
                <a:latin typeface="Arial"/>
                <a:ea typeface="Arial"/>
                <a:cs typeface="Arial"/>
                <a:sym typeface="Arial"/>
              </a:rPr>
              <a:t>Saponification mechanism</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0"/>
                                        </p:tgtEl>
                                        <p:attrNameLst>
                                          <p:attrName>style.visibility</p:attrName>
                                        </p:attrNameLst>
                                      </p:cBhvr>
                                      <p:to>
                                        <p:strVal val="visible"/>
                                      </p:to>
                                    </p:set>
                                    <p:animEffect transition="in" filter="fade">
                                      <p:cBhvr>
                                        <p:cTn id="7" dur="750"/>
                                        <p:tgtEl>
                                          <p:spTgt spid="5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89"/>
                                        </p:tgtEl>
                                        <p:attrNameLst>
                                          <p:attrName>style.visibility</p:attrName>
                                        </p:attrNameLst>
                                      </p:cBhvr>
                                      <p:to>
                                        <p:strVal val="visible"/>
                                      </p:to>
                                    </p:set>
                                    <p:animEffect transition="in" filter="fade">
                                      <p:cBhvr>
                                        <p:cTn id="12" dur="750"/>
                                        <p:tgtEl>
                                          <p:spTgt spid="58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91"/>
                                        </p:tgtEl>
                                        <p:attrNameLst>
                                          <p:attrName>style.visibility</p:attrName>
                                        </p:attrNameLst>
                                      </p:cBhvr>
                                      <p:to>
                                        <p:strVal val="visible"/>
                                      </p:to>
                                    </p:set>
                                    <p:animEffect transition="in" filter="fade">
                                      <p:cBhvr>
                                        <p:cTn id="17" dur="750"/>
                                        <p:tgtEl>
                                          <p:spTgt spid="59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92"/>
                                        </p:tgtEl>
                                        <p:attrNameLst>
                                          <p:attrName>style.visibility</p:attrName>
                                        </p:attrNameLst>
                                      </p:cBhvr>
                                      <p:to>
                                        <p:strVal val="visible"/>
                                      </p:to>
                                    </p:set>
                                    <p:animEffect transition="in" filter="fade">
                                      <p:cBhvr>
                                        <p:cTn id="22" dur="750"/>
                                        <p:tgtEl>
                                          <p:spTgt spid="5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pic>
        <p:nvPicPr>
          <p:cNvPr id="599" name="Google Shape;599;p43"/>
          <p:cNvPicPr preferRelativeResize="0"/>
          <p:nvPr/>
        </p:nvPicPr>
        <p:blipFill rotWithShape="1">
          <a:blip r:embed="rId3">
            <a:alphaModFix/>
          </a:blip>
          <a:srcRect l="17349" b="60997"/>
          <a:stretch/>
        </p:blipFill>
        <p:spPr>
          <a:xfrm>
            <a:off x="3288083" y="1101705"/>
            <a:ext cx="10748566" cy="2943680"/>
          </a:xfrm>
          <a:prstGeom prst="rect">
            <a:avLst/>
          </a:prstGeom>
          <a:noFill/>
          <a:ln>
            <a:noFill/>
          </a:ln>
        </p:spPr>
      </p:pic>
      <p:grpSp>
        <p:nvGrpSpPr>
          <p:cNvPr id="600" name="Google Shape;600;p43"/>
          <p:cNvGrpSpPr/>
          <p:nvPr/>
        </p:nvGrpSpPr>
        <p:grpSpPr>
          <a:xfrm>
            <a:off x="912368" y="4320268"/>
            <a:ext cx="13004802" cy="5232389"/>
            <a:chOff x="0" y="0"/>
            <a:chExt cx="13004800" cy="5232388"/>
          </a:xfrm>
        </p:grpSpPr>
        <p:pic>
          <p:nvPicPr>
            <p:cNvPr id="601" name="Google Shape;601;p43"/>
            <p:cNvPicPr preferRelativeResize="0"/>
            <p:nvPr/>
          </p:nvPicPr>
          <p:blipFill rotWithShape="1">
            <a:blip r:embed="rId4">
              <a:alphaModFix/>
            </a:blip>
            <a:srcRect t="31901"/>
            <a:stretch/>
          </p:blipFill>
          <p:spPr>
            <a:xfrm>
              <a:off x="0" y="92721"/>
              <a:ext cx="13004800" cy="5139667"/>
            </a:xfrm>
            <a:prstGeom prst="rect">
              <a:avLst/>
            </a:prstGeom>
            <a:noFill/>
            <a:ln>
              <a:noFill/>
            </a:ln>
          </p:spPr>
        </p:pic>
        <p:sp>
          <p:nvSpPr>
            <p:cNvPr id="602" name="Google Shape;602;p43"/>
            <p:cNvSpPr/>
            <p:nvPr/>
          </p:nvSpPr>
          <p:spPr>
            <a:xfrm>
              <a:off x="2764786" y="0"/>
              <a:ext cx="1589673" cy="408997"/>
            </a:xfrm>
            <a:custGeom>
              <a:avLst/>
              <a:gdLst/>
              <a:ahLst/>
              <a:cxnLst/>
              <a:rect l="l" t="t" r="r" b="b"/>
              <a:pathLst>
                <a:path w="21600" h="19200" extrusionOk="0">
                  <a:moveTo>
                    <a:pt x="473" y="7157"/>
                  </a:moveTo>
                  <a:cubicBezTo>
                    <a:pt x="1338" y="5092"/>
                    <a:pt x="2397" y="4230"/>
                    <a:pt x="3438" y="4743"/>
                  </a:cubicBezTo>
                  <a:cubicBezTo>
                    <a:pt x="4837" y="5433"/>
                    <a:pt x="6003" y="8460"/>
                    <a:pt x="7218" y="10921"/>
                  </a:cubicBezTo>
                  <a:cubicBezTo>
                    <a:pt x="11553" y="19703"/>
                    <a:pt x="16773" y="21600"/>
                    <a:pt x="21542" y="16127"/>
                  </a:cubicBezTo>
                  <a:lnTo>
                    <a:pt x="21600" y="0"/>
                  </a:lnTo>
                  <a:lnTo>
                    <a:pt x="0" y="1813"/>
                  </a:lnTo>
                  <a:lnTo>
                    <a:pt x="473" y="7157"/>
                  </a:lnTo>
                  <a:close/>
                </a:path>
              </a:pathLst>
            </a:cu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603" name="Google Shape;603;p43"/>
            <p:cNvPicPr preferRelativeResize="0"/>
            <p:nvPr/>
          </p:nvPicPr>
          <p:blipFill rotWithShape="1">
            <a:blip r:embed="rId3">
              <a:alphaModFix/>
            </a:blip>
            <a:srcRect l="19324" t="15878" r="76369" b="79306"/>
            <a:stretch/>
          </p:blipFill>
          <p:spPr>
            <a:xfrm>
              <a:off x="2705272" y="8334"/>
              <a:ext cx="559536" cy="363300"/>
            </a:xfrm>
            <a:prstGeom prst="rect">
              <a:avLst/>
            </a:prstGeom>
            <a:noFill/>
            <a:ln>
              <a:noFill/>
            </a:ln>
          </p:spPr>
        </p:pic>
      </p:grpSp>
      <p:sp>
        <p:nvSpPr>
          <p:cNvPr id="604" name="Google Shape;604;p43"/>
          <p:cNvSpPr/>
          <p:nvPr/>
        </p:nvSpPr>
        <p:spPr>
          <a:xfrm>
            <a:off x="3002444" y="4241800"/>
            <a:ext cx="9777799" cy="5232388"/>
          </a:xfrm>
          <a:prstGeom prst="rect">
            <a:avLst/>
          </a:prstGeom>
          <a:solidFill>
            <a:srgbClr val="FFFFFF">
              <a:alpha val="49803"/>
            </a:srgbClr>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cxnSp>
        <p:nvCxnSpPr>
          <p:cNvPr id="605" name="Google Shape;605;p43"/>
          <p:cNvCxnSpPr/>
          <p:nvPr/>
        </p:nvCxnSpPr>
        <p:spPr>
          <a:xfrm rot="10800000" flipH="1">
            <a:off x="-37175" y="882619"/>
            <a:ext cx="13079151" cy="3"/>
          </a:xfrm>
          <a:prstGeom prst="straightConnector1">
            <a:avLst/>
          </a:prstGeom>
          <a:noFill/>
          <a:ln w="38100" cap="flat" cmpd="sng">
            <a:solidFill>
              <a:srgbClr val="000000"/>
            </a:solidFill>
            <a:prstDash val="solid"/>
            <a:miter lim="400000"/>
            <a:headEnd type="none" w="sm" len="sm"/>
            <a:tailEnd type="none" w="sm" len="sm"/>
          </a:ln>
        </p:spPr>
      </p:cxnSp>
      <p:sp>
        <p:nvSpPr>
          <p:cNvPr id="606" name="Google Shape;606;p43"/>
          <p:cNvSpPr/>
          <p:nvPr/>
        </p:nvSpPr>
        <p:spPr>
          <a:xfrm>
            <a:off x="239837" y="171682"/>
            <a:ext cx="12525126" cy="532806"/>
          </a:xfrm>
          <a:prstGeom prst="rect">
            <a:avLst/>
          </a:prstGeom>
          <a:noFill/>
          <a:ln>
            <a:noFill/>
          </a:ln>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222222"/>
              </a:buClr>
              <a:buSzPts val="3200"/>
              <a:buFont typeface="Calibri"/>
              <a:buNone/>
            </a:pPr>
            <a:r>
              <a:rPr lang="en-US" sz="3200" b="1" i="0" u="none" strike="noStrike" cap="none">
                <a:solidFill>
                  <a:srgbClr val="222222"/>
                </a:solidFill>
                <a:latin typeface="Arial"/>
                <a:ea typeface="Arial"/>
                <a:cs typeface="Arial"/>
                <a:sym typeface="Arial"/>
              </a:rPr>
              <a:t>Saponification mechanism</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pic>
        <p:nvPicPr>
          <p:cNvPr id="611" name="Google Shape;611;p44"/>
          <p:cNvPicPr preferRelativeResize="0"/>
          <p:nvPr/>
        </p:nvPicPr>
        <p:blipFill rotWithShape="1">
          <a:blip r:embed="rId3">
            <a:alphaModFix/>
          </a:blip>
          <a:srcRect l="17349" b="60997"/>
          <a:stretch/>
        </p:blipFill>
        <p:spPr>
          <a:xfrm>
            <a:off x="3288083" y="1101705"/>
            <a:ext cx="10748566" cy="2943680"/>
          </a:xfrm>
          <a:prstGeom prst="rect">
            <a:avLst/>
          </a:prstGeom>
          <a:noFill/>
          <a:ln>
            <a:noFill/>
          </a:ln>
        </p:spPr>
      </p:pic>
      <p:pic>
        <p:nvPicPr>
          <p:cNvPr id="612" name="Google Shape;612;p44"/>
          <p:cNvPicPr preferRelativeResize="0"/>
          <p:nvPr/>
        </p:nvPicPr>
        <p:blipFill rotWithShape="1">
          <a:blip r:embed="rId4">
            <a:alphaModFix/>
          </a:blip>
          <a:srcRect t="31901"/>
          <a:stretch/>
        </p:blipFill>
        <p:spPr>
          <a:xfrm>
            <a:off x="912368" y="4412989"/>
            <a:ext cx="13004801" cy="5139667"/>
          </a:xfrm>
          <a:prstGeom prst="rect">
            <a:avLst/>
          </a:prstGeom>
          <a:noFill/>
          <a:ln>
            <a:noFill/>
          </a:ln>
        </p:spPr>
      </p:pic>
      <p:sp>
        <p:nvSpPr>
          <p:cNvPr id="613" name="Google Shape;613;p44"/>
          <p:cNvSpPr/>
          <p:nvPr/>
        </p:nvSpPr>
        <p:spPr>
          <a:xfrm>
            <a:off x="3677155" y="4320268"/>
            <a:ext cx="1589673" cy="408998"/>
          </a:xfrm>
          <a:custGeom>
            <a:avLst/>
            <a:gdLst/>
            <a:ahLst/>
            <a:cxnLst/>
            <a:rect l="l" t="t" r="r" b="b"/>
            <a:pathLst>
              <a:path w="21600" h="19200" extrusionOk="0">
                <a:moveTo>
                  <a:pt x="473" y="7157"/>
                </a:moveTo>
                <a:cubicBezTo>
                  <a:pt x="1338" y="5092"/>
                  <a:pt x="2397" y="4230"/>
                  <a:pt x="3438" y="4743"/>
                </a:cubicBezTo>
                <a:cubicBezTo>
                  <a:pt x="4837" y="5433"/>
                  <a:pt x="6003" y="8460"/>
                  <a:pt x="7218" y="10921"/>
                </a:cubicBezTo>
                <a:cubicBezTo>
                  <a:pt x="11553" y="19703"/>
                  <a:pt x="16773" y="21600"/>
                  <a:pt x="21542" y="16127"/>
                </a:cubicBezTo>
                <a:lnTo>
                  <a:pt x="21600" y="0"/>
                </a:lnTo>
                <a:lnTo>
                  <a:pt x="0" y="1813"/>
                </a:lnTo>
                <a:lnTo>
                  <a:pt x="473" y="7157"/>
                </a:lnTo>
                <a:close/>
              </a:path>
            </a:pathLst>
          </a:cu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614" name="Google Shape;614;p44"/>
          <p:cNvSpPr/>
          <p:nvPr/>
        </p:nvSpPr>
        <p:spPr>
          <a:xfrm rot="-1821359">
            <a:off x="3130512" y="3977788"/>
            <a:ext cx="283275" cy="729453"/>
          </a:xfrm>
          <a:custGeom>
            <a:avLst/>
            <a:gdLst/>
            <a:ahLst/>
            <a:cxnLst/>
            <a:rect l="l" t="t" r="r" b="b"/>
            <a:pathLst>
              <a:path w="21348" h="21600" extrusionOk="0">
                <a:moveTo>
                  <a:pt x="19915" y="21600"/>
                </a:moveTo>
                <a:cubicBezTo>
                  <a:pt x="13597" y="20412"/>
                  <a:pt x="8308" y="18630"/>
                  <a:pt x="4391" y="16453"/>
                </a:cubicBezTo>
                <a:cubicBezTo>
                  <a:pt x="2181" y="15225"/>
                  <a:pt x="320" y="13827"/>
                  <a:pt x="36" y="12219"/>
                </a:cubicBezTo>
                <a:cubicBezTo>
                  <a:pt x="-252" y="10587"/>
                  <a:pt x="1209" y="9071"/>
                  <a:pt x="3021" y="7695"/>
                </a:cubicBezTo>
                <a:cubicBezTo>
                  <a:pt x="7131" y="4572"/>
                  <a:pt x="13338" y="1902"/>
                  <a:pt x="21348" y="0"/>
                </a:cubicBezTo>
              </a:path>
            </a:pathLst>
          </a:custGeom>
          <a:noFill/>
          <a:ln w="63500" cap="flat" cmpd="sng">
            <a:solidFill>
              <a:srgbClr val="0433FF"/>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615" name="Google Shape;615;p44"/>
          <p:cNvSpPr/>
          <p:nvPr/>
        </p:nvSpPr>
        <p:spPr>
          <a:xfrm rot="-6584764" flipH="1">
            <a:off x="3408691" y="3170712"/>
            <a:ext cx="519592" cy="254615"/>
          </a:xfrm>
          <a:custGeom>
            <a:avLst/>
            <a:gdLst/>
            <a:ahLst/>
            <a:cxnLst/>
            <a:rect l="l" t="t" r="r" b="b"/>
            <a:pathLst>
              <a:path w="16222" h="18470" extrusionOk="0">
                <a:moveTo>
                  <a:pt x="16222" y="18468"/>
                </a:moveTo>
                <a:cubicBezTo>
                  <a:pt x="12016" y="18530"/>
                  <a:pt x="7937" y="16769"/>
                  <a:pt x="4096" y="13376"/>
                </a:cubicBezTo>
                <a:cubicBezTo>
                  <a:pt x="3125" y="12518"/>
                  <a:pt x="2260" y="11224"/>
                  <a:pt x="1433" y="9676"/>
                </a:cubicBezTo>
                <a:cubicBezTo>
                  <a:pt x="-5378" y="-3070"/>
                  <a:pt x="14204" y="-816"/>
                  <a:pt x="15815" y="2937"/>
                </a:cubicBezTo>
              </a:path>
            </a:pathLst>
          </a:custGeom>
          <a:noFill/>
          <a:ln w="63500" cap="flat" cmpd="sng">
            <a:solidFill>
              <a:srgbClr val="0433FF"/>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616" name="Google Shape;616;p44"/>
          <p:cNvPicPr preferRelativeResize="0"/>
          <p:nvPr/>
        </p:nvPicPr>
        <p:blipFill rotWithShape="1">
          <a:blip r:embed="rId3">
            <a:alphaModFix/>
          </a:blip>
          <a:srcRect l="19324" t="15878" r="76369" b="79306"/>
          <a:stretch/>
        </p:blipFill>
        <p:spPr>
          <a:xfrm>
            <a:off x="3617641" y="4328602"/>
            <a:ext cx="559536" cy="363300"/>
          </a:xfrm>
          <a:prstGeom prst="rect">
            <a:avLst/>
          </a:prstGeom>
          <a:noFill/>
          <a:ln>
            <a:noFill/>
          </a:ln>
        </p:spPr>
      </p:pic>
      <p:cxnSp>
        <p:nvCxnSpPr>
          <p:cNvPr id="617" name="Google Shape;617;p44"/>
          <p:cNvCxnSpPr/>
          <p:nvPr/>
        </p:nvCxnSpPr>
        <p:spPr>
          <a:xfrm rot="10800000" flipH="1">
            <a:off x="-37175" y="882619"/>
            <a:ext cx="13079151" cy="3"/>
          </a:xfrm>
          <a:prstGeom prst="straightConnector1">
            <a:avLst/>
          </a:prstGeom>
          <a:noFill/>
          <a:ln w="38100" cap="flat" cmpd="sng">
            <a:solidFill>
              <a:srgbClr val="000000"/>
            </a:solidFill>
            <a:prstDash val="solid"/>
            <a:miter lim="400000"/>
            <a:headEnd type="none" w="sm" len="sm"/>
            <a:tailEnd type="none" w="sm" len="sm"/>
          </a:ln>
        </p:spPr>
      </p:cxnSp>
      <p:sp>
        <p:nvSpPr>
          <p:cNvPr id="618" name="Google Shape;618;p44"/>
          <p:cNvSpPr/>
          <p:nvPr/>
        </p:nvSpPr>
        <p:spPr>
          <a:xfrm>
            <a:off x="239837" y="171682"/>
            <a:ext cx="12525126" cy="532806"/>
          </a:xfrm>
          <a:prstGeom prst="rect">
            <a:avLst/>
          </a:prstGeom>
          <a:noFill/>
          <a:ln>
            <a:noFill/>
          </a:ln>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222222"/>
              </a:buClr>
              <a:buSzPts val="3200"/>
              <a:buFont typeface="Calibri"/>
              <a:buNone/>
            </a:pPr>
            <a:r>
              <a:rPr lang="en-US" sz="3200" b="1" i="0" u="none" strike="noStrike" cap="none">
                <a:solidFill>
                  <a:srgbClr val="222222"/>
                </a:solidFill>
                <a:latin typeface="Arial"/>
                <a:ea typeface="Arial"/>
                <a:cs typeface="Arial"/>
                <a:sym typeface="Arial"/>
              </a:rPr>
              <a:t>Saponification mechanism</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
                                        </p:tgtEl>
                                        <p:attrNameLst>
                                          <p:attrName>style.visibility</p:attrName>
                                        </p:attrNameLst>
                                      </p:cBhvr>
                                      <p:to>
                                        <p:strVal val="visible"/>
                                      </p:to>
                                    </p:set>
                                    <p:animEffect transition="in" filter="fade">
                                      <p:cBhvr>
                                        <p:cTn id="7" dur="750"/>
                                        <p:tgtEl>
                                          <p:spTgt spid="6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5"/>
                                        </p:tgtEl>
                                        <p:attrNameLst>
                                          <p:attrName>style.visibility</p:attrName>
                                        </p:attrNameLst>
                                      </p:cBhvr>
                                      <p:to>
                                        <p:strVal val="visible"/>
                                      </p:to>
                                    </p:set>
                                    <p:animEffect transition="in" filter="fade">
                                      <p:cBhvr>
                                        <p:cTn id="12" dur="750"/>
                                        <p:tgtEl>
                                          <p:spTgt spid="6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8"/>
          <p:cNvSpPr/>
          <p:nvPr/>
        </p:nvSpPr>
        <p:spPr>
          <a:xfrm>
            <a:off x="-103231" y="4733242"/>
            <a:ext cx="13211261" cy="5509670"/>
          </a:xfrm>
          <a:prstGeom prst="rect">
            <a:avLst/>
          </a:prstGeom>
          <a:solidFill>
            <a:srgbClr val="D6D6D6"/>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D6D6D6"/>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125" name="Google Shape;125;p18"/>
          <p:cNvPicPr preferRelativeResize="0"/>
          <p:nvPr/>
        </p:nvPicPr>
        <p:blipFill rotWithShape="1">
          <a:blip r:embed="rId3">
            <a:alphaModFix/>
          </a:blip>
          <a:srcRect/>
          <a:stretch/>
        </p:blipFill>
        <p:spPr>
          <a:xfrm>
            <a:off x="1008262" y="1654408"/>
            <a:ext cx="673101" cy="1447801"/>
          </a:xfrm>
          <a:prstGeom prst="rect">
            <a:avLst/>
          </a:prstGeom>
          <a:noFill/>
          <a:ln>
            <a:noFill/>
          </a:ln>
        </p:spPr>
      </p:pic>
      <p:cxnSp>
        <p:nvCxnSpPr>
          <p:cNvPr id="126" name="Google Shape;126;p18"/>
          <p:cNvCxnSpPr/>
          <p:nvPr/>
        </p:nvCxnSpPr>
        <p:spPr>
          <a:xfrm rot="10800000" flipH="1">
            <a:off x="-37175" y="882619"/>
            <a:ext cx="13079151" cy="3"/>
          </a:xfrm>
          <a:prstGeom prst="straightConnector1">
            <a:avLst/>
          </a:prstGeom>
          <a:noFill/>
          <a:ln w="38100" cap="flat" cmpd="sng">
            <a:solidFill>
              <a:srgbClr val="000000"/>
            </a:solidFill>
            <a:prstDash val="solid"/>
            <a:miter lim="400000"/>
            <a:headEnd type="none" w="sm" len="sm"/>
            <a:tailEnd type="none" w="sm" len="sm"/>
          </a:ln>
        </p:spPr>
      </p:cxnSp>
      <p:sp>
        <p:nvSpPr>
          <p:cNvPr id="127" name="Google Shape;127;p18"/>
          <p:cNvSpPr/>
          <p:nvPr/>
        </p:nvSpPr>
        <p:spPr>
          <a:xfrm>
            <a:off x="682161" y="3486440"/>
            <a:ext cx="1435746" cy="484499"/>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2600"/>
              <a:buFont typeface="Calibri"/>
              <a:buNone/>
            </a:pPr>
            <a:r>
              <a:rPr lang="en-US" sz="2600" b="1" i="0" u="none" strike="noStrike" cap="none">
                <a:solidFill>
                  <a:srgbClr val="000000"/>
                </a:solidFill>
                <a:latin typeface="Arial"/>
                <a:ea typeface="Arial"/>
                <a:cs typeface="Arial"/>
                <a:sym typeface="Arial"/>
              </a:rPr>
              <a:t>Glycerol</a:t>
            </a:r>
            <a:endParaRPr/>
          </a:p>
        </p:txBody>
      </p:sp>
      <p:grpSp>
        <p:nvGrpSpPr>
          <p:cNvPr id="128" name="Google Shape;128;p18"/>
          <p:cNvGrpSpPr/>
          <p:nvPr/>
        </p:nvGrpSpPr>
        <p:grpSpPr>
          <a:xfrm>
            <a:off x="2700633" y="3486440"/>
            <a:ext cx="4683735" cy="928541"/>
            <a:chOff x="0" y="0"/>
            <a:chExt cx="4683733" cy="928539"/>
          </a:xfrm>
        </p:grpSpPr>
        <p:sp>
          <p:nvSpPr>
            <p:cNvPr id="129" name="Google Shape;129;p18"/>
            <p:cNvSpPr/>
            <p:nvPr/>
          </p:nvSpPr>
          <p:spPr>
            <a:xfrm>
              <a:off x="0" y="0"/>
              <a:ext cx="4683733" cy="484498"/>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2600"/>
                <a:buFont typeface="Calibri"/>
                <a:buNone/>
              </a:pPr>
              <a:r>
                <a:rPr lang="en-US" sz="2600" b="1" i="0" u="none" strike="noStrike" cap="none">
                  <a:solidFill>
                    <a:srgbClr val="000000"/>
                  </a:solidFill>
                  <a:latin typeface="Arial"/>
                  <a:ea typeface="Arial"/>
                  <a:cs typeface="Arial"/>
                  <a:sym typeface="Arial"/>
                </a:rPr>
                <a:t>3 dodecanoic acid molecules</a:t>
              </a:r>
              <a:endParaRPr/>
            </a:p>
          </p:txBody>
        </p:sp>
        <p:sp>
          <p:nvSpPr>
            <p:cNvPr id="130" name="Google Shape;130;p18"/>
            <p:cNvSpPr/>
            <p:nvPr/>
          </p:nvSpPr>
          <p:spPr>
            <a:xfrm>
              <a:off x="0" y="444041"/>
              <a:ext cx="2536950" cy="484498"/>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2600"/>
                <a:buFont typeface="Calibri"/>
                <a:buNone/>
              </a:pPr>
              <a:r>
                <a:rPr lang="en-US" sz="2600" b="0" i="0" u="none" strike="noStrike" cap="none">
                  <a:solidFill>
                    <a:srgbClr val="000000"/>
                  </a:solidFill>
                  <a:latin typeface="Arial"/>
                  <a:ea typeface="Arial"/>
                  <a:cs typeface="Arial"/>
                  <a:sym typeface="Arial"/>
                </a:rPr>
                <a:t>3 free fatty acids</a:t>
              </a:r>
              <a:endParaRPr/>
            </a:p>
          </p:txBody>
        </p:sp>
      </p:grpSp>
      <p:sp>
        <p:nvSpPr>
          <p:cNvPr id="131" name="Google Shape;131;p18"/>
          <p:cNvSpPr/>
          <p:nvPr/>
        </p:nvSpPr>
        <p:spPr>
          <a:xfrm>
            <a:off x="1878326" y="1942010"/>
            <a:ext cx="477715" cy="792443"/>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4900"/>
              <a:buFont typeface="Calibri"/>
              <a:buNone/>
            </a:pPr>
            <a:r>
              <a:rPr lang="en-US" sz="4900" b="0" i="0" u="none" strike="noStrike" cap="none">
                <a:solidFill>
                  <a:srgbClr val="000000"/>
                </a:solidFill>
                <a:latin typeface="Arial"/>
                <a:ea typeface="Arial"/>
                <a:cs typeface="Arial"/>
                <a:sym typeface="Arial"/>
              </a:rPr>
              <a:t>+</a:t>
            </a:r>
            <a:endParaRPr/>
          </a:p>
        </p:txBody>
      </p:sp>
      <p:sp>
        <p:nvSpPr>
          <p:cNvPr id="132" name="Google Shape;132;p18"/>
          <p:cNvSpPr/>
          <p:nvPr/>
        </p:nvSpPr>
        <p:spPr>
          <a:xfrm>
            <a:off x="239837" y="171682"/>
            <a:ext cx="12525126" cy="532806"/>
          </a:xfrm>
          <a:prstGeom prst="rect">
            <a:avLst/>
          </a:prstGeom>
          <a:noFill/>
          <a:ln>
            <a:noFill/>
          </a:ln>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222222"/>
              </a:buClr>
              <a:buSzPts val="3200"/>
              <a:buFont typeface="Calibri"/>
              <a:buNone/>
            </a:pPr>
            <a:r>
              <a:rPr lang="en-US" sz="3200" b="1" i="0" u="none" strike="noStrike" cap="none">
                <a:solidFill>
                  <a:srgbClr val="222222"/>
                </a:solidFill>
                <a:latin typeface="Arial"/>
                <a:ea typeface="Arial"/>
                <a:cs typeface="Arial"/>
                <a:sym typeface="Arial"/>
              </a:rPr>
              <a:t>Build these structures.</a:t>
            </a:r>
            <a:endParaRPr/>
          </a:p>
        </p:txBody>
      </p:sp>
      <p:sp>
        <p:nvSpPr>
          <p:cNvPr id="133" name="Google Shape;133;p18"/>
          <p:cNvSpPr/>
          <p:nvPr/>
        </p:nvSpPr>
        <p:spPr>
          <a:xfrm>
            <a:off x="6753609" y="-262735"/>
            <a:ext cx="775416" cy="216040"/>
          </a:xfrm>
          <a:prstGeom prst="rect">
            <a:avLst/>
          </a:prstGeom>
          <a:noFill/>
          <a:ln>
            <a:noFill/>
          </a:ln>
        </p:spPr>
        <p:txBody>
          <a:bodyPr spcFirstLastPara="1" wrap="square" lIns="65000" tIns="65000" rIns="65000" bIns="650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Arial"/>
                <a:ea typeface="Arial"/>
                <a:cs typeface="Arial"/>
                <a:sym typeface="Arial"/>
              </a:rPr>
              <a:t>Hydrogen</a:t>
            </a:r>
            <a:endParaRPr/>
          </a:p>
        </p:txBody>
      </p:sp>
      <p:grpSp>
        <p:nvGrpSpPr>
          <p:cNvPr id="134" name="Google Shape;134;p18"/>
          <p:cNvGrpSpPr/>
          <p:nvPr/>
        </p:nvGrpSpPr>
        <p:grpSpPr>
          <a:xfrm>
            <a:off x="3992409" y="5995814"/>
            <a:ext cx="2018359" cy="2544966"/>
            <a:chOff x="0" y="0"/>
            <a:chExt cx="2018358" cy="2544964"/>
          </a:xfrm>
        </p:grpSpPr>
        <p:grpSp>
          <p:nvGrpSpPr>
            <p:cNvPr id="135" name="Google Shape;135;p18"/>
            <p:cNvGrpSpPr/>
            <p:nvPr/>
          </p:nvGrpSpPr>
          <p:grpSpPr>
            <a:xfrm>
              <a:off x="0" y="0"/>
              <a:ext cx="2018358" cy="2544964"/>
              <a:chOff x="211779" y="14425"/>
              <a:chExt cx="2018357" cy="2544962"/>
            </a:xfrm>
          </p:grpSpPr>
          <p:grpSp>
            <p:nvGrpSpPr>
              <p:cNvPr id="136" name="Google Shape;136;p18"/>
              <p:cNvGrpSpPr/>
              <p:nvPr/>
            </p:nvGrpSpPr>
            <p:grpSpPr>
              <a:xfrm>
                <a:off x="211779" y="14425"/>
                <a:ext cx="2018357" cy="2544962"/>
                <a:chOff x="211779" y="14425"/>
                <a:chExt cx="2018355" cy="2544960"/>
              </a:xfrm>
            </p:grpSpPr>
            <p:sp>
              <p:nvSpPr>
                <p:cNvPr id="137" name="Google Shape;137;p18"/>
                <p:cNvSpPr/>
                <p:nvPr/>
              </p:nvSpPr>
              <p:spPr>
                <a:xfrm>
                  <a:off x="211779" y="14425"/>
                  <a:ext cx="2018355" cy="2544960"/>
                </a:xfrm>
                <a:prstGeom prst="rect">
                  <a:avLst/>
                </a:prstGeom>
                <a:solidFill>
                  <a:srgbClr val="53585F"/>
                </a:solidFill>
                <a:ln w="101600" cap="flat" cmpd="sng">
                  <a:solidFill>
                    <a:srgbClr val="000000"/>
                  </a:solidFill>
                  <a:prstDash val="solid"/>
                  <a:round/>
                  <a:headEnd type="none" w="sm" len="sm"/>
                  <a:tailEnd type="none" w="sm" len="sm"/>
                </a:ln>
              </p:spPr>
              <p:txBody>
                <a:bodyPr spcFirstLastPara="1" wrap="square" lIns="65000" tIns="65000" rIns="65000" bIns="65000" anchor="ctr" anchorCtr="0">
                  <a:noAutofit/>
                </a:bodyPr>
                <a:lstStyle/>
                <a:p>
                  <a:pPr marL="0" marR="0" lvl="0" indent="0" algn="ctr" rtl="0">
                    <a:lnSpc>
                      <a:spcPct val="100000"/>
                    </a:lnSpc>
                    <a:spcBef>
                      <a:spcPts val="0"/>
                    </a:spcBef>
                    <a:spcAft>
                      <a:spcPts val="0"/>
                    </a:spcAft>
                    <a:buClr>
                      <a:srgbClr val="FFFFFF"/>
                    </a:buClr>
                    <a:buSzPts val="3600"/>
                    <a:buFont typeface="Arial"/>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138" name="Google Shape;138;p18"/>
                <p:cNvSpPr/>
                <p:nvPr/>
              </p:nvSpPr>
              <p:spPr>
                <a:xfrm>
                  <a:off x="752463" y="468886"/>
                  <a:ext cx="968622" cy="1235884"/>
                </a:xfrm>
                <a:prstGeom prst="rect">
                  <a:avLst/>
                </a:prstGeom>
                <a:noFill/>
                <a:ln>
                  <a:noFill/>
                </a:ln>
              </p:spPr>
              <p:txBody>
                <a:bodyPr spcFirstLastPara="1" wrap="square" lIns="65000" tIns="65000" rIns="65000" bIns="65000" anchor="t" anchorCtr="0">
                  <a:noAutofit/>
                </a:bodyPr>
                <a:lstStyle/>
                <a:p>
                  <a:pPr marL="0" marR="0" lvl="0" indent="0" algn="ctr" rtl="0">
                    <a:lnSpc>
                      <a:spcPct val="100000"/>
                    </a:lnSpc>
                    <a:spcBef>
                      <a:spcPts val="0"/>
                    </a:spcBef>
                    <a:spcAft>
                      <a:spcPts val="0"/>
                    </a:spcAft>
                    <a:buClr>
                      <a:srgbClr val="FFFFFF"/>
                    </a:buClr>
                    <a:buSzPts val="8000"/>
                    <a:buFont typeface="Arial"/>
                    <a:buNone/>
                  </a:pPr>
                  <a:r>
                    <a:rPr lang="en-US" sz="8000" b="1" i="0" u="none" strike="noStrike" cap="none">
                      <a:solidFill>
                        <a:srgbClr val="FFFFFF"/>
                      </a:solidFill>
                      <a:latin typeface="Arial"/>
                      <a:ea typeface="Arial"/>
                      <a:cs typeface="Arial"/>
                      <a:sym typeface="Arial"/>
                    </a:rPr>
                    <a:t>C</a:t>
                  </a:r>
                  <a:endParaRPr/>
                </a:p>
              </p:txBody>
            </p:sp>
            <p:sp>
              <p:nvSpPr>
                <p:cNvPr id="139" name="Google Shape;139;p18"/>
                <p:cNvSpPr/>
                <p:nvPr/>
              </p:nvSpPr>
              <p:spPr>
                <a:xfrm>
                  <a:off x="1038386" y="101599"/>
                  <a:ext cx="396777" cy="572294"/>
                </a:xfrm>
                <a:prstGeom prst="rect">
                  <a:avLst/>
                </a:prstGeom>
                <a:noFill/>
                <a:ln>
                  <a:noFill/>
                </a:ln>
              </p:spPr>
              <p:txBody>
                <a:bodyPr spcFirstLastPara="1" wrap="square" lIns="65000" tIns="65000" rIns="65000" bIns="65000" anchor="t" anchorCtr="0">
                  <a:noAutofit/>
                </a:bodyPr>
                <a:lstStyle/>
                <a:p>
                  <a:pPr marL="0" marR="0" lvl="0" indent="0" algn="ctr" rtl="0">
                    <a:lnSpc>
                      <a:spcPct val="100000"/>
                    </a:lnSpc>
                    <a:spcBef>
                      <a:spcPts val="0"/>
                    </a:spcBef>
                    <a:spcAft>
                      <a:spcPts val="0"/>
                    </a:spcAft>
                    <a:buClr>
                      <a:srgbClr val="FFFFFF"/>
                    </a:buClr>
                    <a:buSzPts val="2800"/>
                    <a:buFont typeface="Arial"/>
                    <a:buNone/>
                  </a:pPr>
                  <a:r>
                    <a:rPr lang="en-US" sz="2800" b="1" i="0" u="none" strike="noStrike" cap="none">
                      <a:solidFill>
                        <a:srgbClr val="FFFFFF"/>
                      </a:solidFill>
                      <a:latin typeface="Arial"/>
                      <a:ea typeface="Arial"/>
                      <a:cs typeface="Arial"/>
                      <a:sym typeface="Arial"/>
                    </a:rPr>
                    <a:t>6</a:t>
                  </a:r>
                  <a:endParaRPr/>
                </a:p>
              </p:txBody>
            </p:sp>
          </p:grpSp>
          <p:sp>
            <p:nvSpPr>
              <p:cNvPr id="140" name="Google Shape;140;p18"/>
              <p:cNvSpPr/>
              <p:nvPr/>
            </p:nvSpPr>
            <p:spPr>
              <a:xfrm>
                <a:off x="265154" y="1535107"/>
                <a:ext cx="1911605" cy="572294"/>
              </a:xfrm>
              <a:prstGeom prst="rect">
                <a:avLst/>
              </a:prstGeom>
              <a:noFill/>
              <a:ln>
                <a:noFill/>
              </a:ln>
            </p:spPr>
            <p:txBody>
              <a:bodyPr spcFirstLastPara="1" wrap="square" lIns="65000" tIns="65000" rIns="65000" bIns="65000" anchor="t" anchorCtr="0">
                <a:noAutofit/>
              </a:bodyPr>
              <a:lstStyle/>
              <a:p>
                <a:pPr marL="0" marR="0" lvl="0" indent="0" algn="ctr" rtl="0">
                  <a:lnSpc>
                    <a:spcPct val="100000"/>
                  </a:lnSpc>
                  <a:spcBef>
                    <a:spcPts val="0"/>
                  </a:spcBef>
                  <a:spcAft>
                    <a:spcPts val="0"/>
                  </a:spcAft>
                  <a:buClr>
                    <a:srgbClr val="FFFFFF"/>
                  </a:buClr>
                  <a:buSzPts val="2300"/>
                  <a:buFont typeface="Arial"/>
                  <a:buNone/>
                </a:pPr>
                <a:r>
                  <a:rPr lang="en-US" sz="2300" b="1" i="0" u="none" strike="noStrike" cap="none">
                    <a:solidFill>
                      <a:srgbClr val="FFFFFF"/>
                    </a:solidFill>
                    <a:latin typeface="Arial"/>
                    <a:ea typeface="Arial"/>
                    <a:cs typeface="Arial"/>
                    <a:sym typeface="Arial"/>
                  </a:rPr>
                  <a:t>Carbon</a:t>
                </a:r>
                <a:endParaRPr/>
              </a:p>
            </p:txBody>
          </p:sp>
        </p:grpSp>
        <p:sp>
          <p:nvSpPr>
            <p:cNvPr id="141" name="Google Shape;141;p18"/>
            <p:cNvSpPr/>
            <p:nvPr/>
          </p:nvSpPr>
          <p:spPr>
            <a:xfrm>
              <a:off x="192619" y="1928536"/>
              <a:ext cx="1635086" cy="572294"/>
            </a:xfrm>
            <a:prstGeom prst="rect">
              <a:avLst/>
            </a:prstGeom>
            <a:noFill/>
            <a:ln>
              <a:noFill/>
            </a:ln>
          </p:spPr>
          <p:txBody>
            <a:bodyPr spcFirstLastPara="1" wrap="square" lIns="65000" tIns="65000" rIns="65000" bIns="65000" anchor="t" anchorCtr="0">
              <a:noAutofit/>
            </a:bodyPr>
            <a:lstStyle/>
            <a:p>
              <a:pPr marL="0" marR="0" lvl="0" indent="0" algn="ctr" rtl="0">
                <a:lnSpc>
                  <a:spcPct val="100000"/>
                </a:lnSpc>
                <a:spcBef>
                  <a:spcPts val="0"/>
                </a:spcBef>
                <a:spcAft>
                  <a:spcPts val="0"/>
                </a:spcAft>
                <a:buClr>
                  <a:srgbClr val="FFFFFF"/>
                </a:buClr>
                <a:buSzPts val="2300"/>
                <a:buFont typeface="Arial"/>
                <a:buNone/>
              </a:pPr>
              <a:r>
                <a:rPr lang="en-US" sz="2300" b="1" i="0" u="none" strike="noStrike" cap="none">
                  <a:solidFill>
                    <a:srgbClr val="FFFFFF"/>
                  </a:solidFill>
                  <a:latin typeface="Arial"/>
                  <a:ea typeface="Arial"/>
                  <a:cs typeface="Arial"/>
                  <a:sym typeface="Arial"/>
                </a:rPr>
                <a:t>12.011</a:t>
              </a:r>
              <a:endParaRPr/>
            </a:p>
          </p:txBody>
        </p:sp>
      </p:grpSp>
      <p:grpSp>
        <p:nvGrpSpPr>
          <p:cNvPr id="142" name="Google Shape;142;p18"/>
          <p:cNvGrpSpPr/>
          <p:nvPr/>
        </p:nvGrpSpPr>
        <p:grpSpPr>
          <a:xfrm>
            <a:off x="7009905" y="5998989"/>
            <a:ext cx="2001972" cy="2538611"/>
            <a:chOff x="0" y="0"/>
            <a:chExt cx="2001970" cy="2538610"/>
          </a:xfrm>
        </p:grpSpPr>
        <p:sp>
          <p:nvSpPr>
            <p:cNvPr id="143" name="Google Shape;143;p18"/>
            <p:cNvSpPr/>
            <p:nvPr/>
          </p:nvSpPr>
          <p:spPr>
            <a:xfrm>
              <a:off x="0" y="0"/>
              <a:ext cx="2001970" cy="2538610"/>
            </a:xfrm>
            <a:prstGeom prst="rect">
              <a:avLst/>
            </a:prstGeom>
            <a:solidFill>
              <a:srgbClr val="3366FF"/>
            </a:solidFill>
            <a:ln w="101600" cap="flat" cmpd="sng">
              <a:solidFill>
                <a:srgbClr val="000000"/>
              </a:solidFill>
              <a:prstDash val="solid"/>
              <a:round/>
              <a:headEnd type="none" w="sm" len="sm"/>
              <a:tailEnd type="none" w="sm" len="sm"/>
            </a:ln>
          </p:spPr>
          <p:txBody>
            <a:bodyPr spcFirstLastPara="1" wrap="square" lIns="65000" tIns="65000" rIns="65000" bIns="65000" anchor="ctr" anchorCtr="0">
              <a:noAutofit/>
            </a:bodyPr>
            <a:lstStyle/>
            <a:p>
              <a:pPr marL="0" marR="0" lvl="0" indent="0" algn="ctr" rtl="0">
                <a:lnSpc>
                  <a:spcPct val="100000"/>
                </a:lnSpc>
                <a:spcBef>
                  <a:spcPts val="0"/>
                </a:spcBef>
                <a:spcAft>
                  <a:spcPts val="0"/>
                </a:spcAft>
                <a:buClr>
                  <a:srgbClr val="FFFFFF"/>
                </a:buClr>
                <a:buSzPts val="3600"/>
                <a:buFont typeface="Arial"/>
                <a:buNone/>
              </a:pPr>
              <a:endParaRPr sz="3600" b="0" i="0" u="none" strike="noStrike" cap="none">
                <a:solidFill>
                  <a:srgbClr val="000000"/>
                </a:solidFill>
                <a:latin typeface="Helvetica Neue Light"/>
                <a:ea typeface="Helvetica Neue Light"/>
                <a:cs typeface="Helvetica Neue Light"/>
                <a:sym typeface="Helvetica Neue Light"/>
              </a:endParaRPr>
            </a:p>
          </p:txBody>
        </p:sp>
        <p:grpSp>
          <p:nvGrpSpPr>
            <p:cNvPr id="144" name="Google Shape;144;p18"/>
            <p:cNvGrpSpPr/>
            <p:nvPr/>
          </p:nvGrpSpPr>
          <p:grpSpPr>
            <a:xfrm>
              <a:off x="45182" y="80824"/>
              <a:ext cx="1911606" cy="2005803"/>
              <a:chOff x="265154" y="101600"/>
              <a:chExt cx="1911605" cy="2005801"/>
            </a:xfrm>
          </p:grpSpPr>
          <p:grpSp>
            <p:nvGrpSpPr>
              <p:cNvPr id="145" name="Google Shape;145;p18"/>
              <p:cNvGrpSpPr/>
              <p:nvPr/>
            </p:nvGrpSpPr>
            <p:grpSpPr>
              <a:xfrm>
                <a:off x="752463" y="101600"/>
                <a:ext cx="968623" cy="1603172"/>
                <a:chOff x="752463" y="101599"/>
                <a:chExt cx="968622" cy="1603171"/>
              </a:xfrm>
            </p:grpSpPr>
            <p:sp>
              <p:nvSpPr>
                <p:cNvPr id="146" name="Google Shape;146;p18"/>
                <p:cNvSpPr/>
                <p:nvPr/>
              </p:nvSpPr>
              <p:spPr>
                <a:xfrm>
                  <a:off x="752463" y="468886"/>
                  <a:ext cx="968622" cy="1235884"/>
                </a:xfrm>
                <a:prstGeom prst="rect">
                  <a:avLst/>
                </a:prstGeom>
                <a:noFill/>
                <a:ln>
                  <a:noFill/>
                </a:ln>
              </p:spPr>
              <p:txBody>
                <a:bodyPr spcFirstLastPara="1" wrap="square" lIns="65000" tIns="65000" rIns="65000" bIns="65000" anchor="t" anchorCtr="0">
                  <a:noAutofit/>
                </a:bodyPr>
                <a:lstStyle/>
                <a:p>
                  <a:pPr marL="0" marR="0" lvl="0" indent="0" algn="ctr" rtl="0">
                    <a:lnSpc>
                      <a:spcPct val="100000"/>
                    </a:lnSpc>
                    <a:spcBef>
                      <a:spcPts val="0"/>
                    </a:spcBef>
                    <a:spcAft>
                      <a:spcPts val="0"/>
                    </a:spcAft>
                    <a:buClr>
                      <a:srgbClr val="000000"/>
                    </a:buClr>
                    <a:buSzPts val="8000"/>
                    <a:buFont typeface="Arial"/>
                    <a:buNone/>
                  </a:pPr>
                  <a:r>
                    <a:rPr lang="en-US" sz="8000" b="1" i="0" u="none" strike="noStrike" cap="none">
                      <a:solidFill>
                        <a:srgbClr val="000000"/>
                      </a:solidFill>
                      <a:latin typeface="Arial"/>
                      <a:ea typeface="Arial"/>
                      <a:cs typeface="Arial"/>
                      <a:sym typeface="Arial"/>
                    </a:rPr>
                    <a:t>N</a:t>
                  </a:r>
                  <a:endParaRPr/>
                </a:p>
              </p:txBody>
            </p:sp>
            <p:sp>
              <p:nvSpPr>
                <p:cNvPr id="147" name="Google Shape;147;p18"/>
                <p:cNvSpPr/>
                <p:nvPr/>
              </p:nvSpPr>
              <p:spPr>
                <a:xfrm>
                  <a:off x="1038386" y="101599"/>
                  <a:ext cx="396777" cy="572294"/>
                </a:xfrm>
                <a:prstGeom prst="rect">
                  <a:avLst/>
                </a:prstGeom>
                <a:noFill/>
                <a:ln>
                  <a:noFill/>
                </a:ln>
              </p:spPr>
              <p:txBody>
                <a:bodyPr spcFirstLastPara="1" wrap="square" lIns="65000" tIns="65000" rIns="65000" bIns="650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Arial"/>
                      <a:ea typeface="Arial"/>
                      <a:cs typeface="Arial"/>
                      <a:sym typeface="Arial"/>
                    </a:rPr>
                    <a:t>7</a:t>
                  </a:r>
                  <a:endParaRPr/>
                </a:p>
              </p:txBody>
            </p:sp>
          </p:grpSp>
          <p:sp>
            <p:nvSpPr>
              <p:cNvPr id="148" name="Google Shape;148;p18"/>
              <p:cNvSpPr/>
              <p:nvPr/>
            </p:nvSpPr>
            <p:spPr>
              <a:xfrm>
                <a:off x="265154" y="1535107"/>
                <a:ext cx="1911605" cy="572294"/>
              </a:xfrm>
              <a:prstGeom prst="rect">
                <a:avLst/>
              </a:prstGeom>
              <a:noFill/>
              <a:ln>
                <a:noFill/>
              </a:ln>
            </p:spPr>
            <p:txBody>
              <a:bodyPr spcFirstLastPara="1" wrap="square" lIns="65000" tIns="65000" rIns="65000" bIns="65000" anchor="t" anchorCtr="0">
                <a:noAutofit/>
              </a:bodyPr>
              <a:lstStyle/>
              <a:p>
                <a:pPr marL="0" marR="0" lvl="0" indent="0" algn="ctr" rtl="0">
                  <a:lnSpc>
                    <a:spcPct val="100000"/>
                  </a:lnSpc>
                  <a:spcBef>
                    <a:spcPts val="0"/>
                  </a:spcBef>
                  <a:spcAft>
                    <a:spcPts val="0"/>
                  </a:spcAft>
                  <a:buClr>
                    <a:srgbClr val="000000"/>
                  </a:buClr>
                  <a:buSzPts val="2300"/>
                  <a:buFont typeface="Arial"/>
                  <a:buNone/>
                </a:pPr>
                <a:r>
                  <a:rPr lang="en-US" sz="2300" b="1" i="0" u="none" strike="noStrike" cap="none">
                    <a:solidFill>
                      <a:srgbClr val="000000"/>
                    </a:solidFill>
                    <a:latin typeface="Arial"/>
                    <a:ea typeface="Arial"/>
                    <a:cs typeface="Arial"/>
                    <a:sym typeface="Arial"/>
                  </a:rPr>
                  <a:t>Nitrogen</a:t>
                </a:r>
                <a:endParaRPr/>
              </a:p>
            </p:txBody>
          </p:sp>
        </p:grpSp>
        <p:sp>
          <p:nvSpPr>
            <p:cNvPr id="149" name="Google Shape;149;p18"/>
            <p:cNvSpPr/>
            <p:nvPr/>
          </p:nvSpPr>
          <p:spPr>
            <a:xfrm>
              <a:off x="184427" y="1922186"/>
              <a:ext cx="1635086" cy="572294"/>
            </a:xfrm>
            <a:prstGeom prst="rect">
              <a:avLst/>
            </a:prstGeom>
            <a:noFill/>
            <a:ln>
              <a:noFill/>
            </a:ln>
          </p:spPr>
          <p:txBody>
            <a:bodyPr spcFirstLastPara="1" wrap="square" lIns="65000" tIns="65000" rIns="65000" bIns="65000" anchor="t" anchorCtr="0">
              <a:noAutofit/>
            </a:bodyPr>
            <a:lstStyle/>
            <a:p>
              <a:pPr marL="0" marR="0" lvl="0" indent="0" algn="ctr" rtl="0">
                <a:lnSpc>
                  <a:spcPct val="100000"/>
                </a:lnSpc>
                <a:spcBef>
                  <a:spcPts val="0"/>
                </a:spcBef>
                <a:spcAft>
                  <a:spcPts val="0"/>
                </a:spcAft>
                <a:buClr>
                  <a:srgbClr val="000000"/>
                </a:buClr>
                <a:buSzPts val="2300"/>
                <a:buFont typeface="Arial"/>
                <a:buNone/>
              </a:pPr>
              <a:r>
                <a:rPr lang="en-US" sz="2300" b="1" i="0" u="none" strike="noStrike" cap="none">
                  <a:solidFill>
                    <a:srgbClr val="000000"/>
                  </a:solidFill>
                  <a:latin typeface="Arial"/>
                  <a:ea typeface="Arial"/>
                  <a:cs typeface="Arial"/>
                  <a:sym typeface="Arial"/>
                </a:rPr>
                <a:t>14.007</a:t>
              </a:r>
              <a:endParaRPr/>
            </a:p>
          </p:txBody>
        </p:sp>
      </p:grpSp>
      <p:grpSp>
        <p:nvGrpSpPr>
          <p:cNvPr id="150" name="Google Shape;150;p18"/>
          <p:cNvGrpSpPr/>
          <p:nvPr/>
        </p:nvGrpSpPr>
        <p:grpSpPr>
          <a:xfrm>
            <a:off x="983620" y="5982046"/>
            <a:ext cx="2017324" cy="2572497"/>
            <a:chOff x="0" y="0"/>
            <a:chExt cx="2017322" cy="2572495"/>
          </a:xfrm>
        </p:grpSpPr>
        <p:sp>
          <p:nvSpPr>
            <p:cNvPr id="151" name="Google Shape;151;p18"/>
            <p:cNvSpPr/>
            <p:nvPr/>
          </p:nvSpPr>
          <p:spPr>
            <a:xfrm>
              <a:off x="0" y="0"/>
              <a:ext cx="2017322" cy="2572495"/>
            </a:xfrm>
            <a:prstGeom prst="rect">
              <a:avLst/>
            </a:prstGeom>
            <a:solidFill>
              <a:srgbClr val="DCDEE0"/>
            </a:solidFill>
            <a:ln w="101600" cap="flat" cmpd="sng">
              <a:solidFill>
                <a:srgbClr val="000000"/>
              </a:solidFill>
              <a:prstDash val="solid"/>
              <a:round/>
              <a:headEnd type="none" w="sm" len="sm"/>
              <a:tailEnd type="none" w="sm" len="sm"/>
            </a:ln>
          </p:spPr>
          <p:txBody>
            <a:bodyPr spcFirstLastPara="1" wrap="square" lIns="65000" tIns="65000" rIns="65000" bIns="65000" anchor="ctr" anchorCtr="0">
              <a:noAutofit/>
            </a:bodyPr>
            <a:lstStyle/>
            <a:p>
              <a:pPr marL="0" marR="0" lvl="0" indent="0" algn="ctr" rtl="0">
                <a:lnSpc>
                  <a:spcPct val="100000"/>
                </a:lnSpc>
                <a:spcBef>
                  <a:spcPts val="0"/>
                </a:spcBef>
                <a:spcAft>
                  <a:spcPts val="0"/>
                </a:spcAft>
                <a:buClr>
                  <a:srgbClr val="FFFFFF"/>
                </a:buClr>
                <a:buSzPts val="3600"/>
                <a:buFont typeface="Arial"/>
                <a:buNone/>
              </a:pPr>
              <a:endParaRPr sz="3600" b="0" i="0" u="none" strike="noStrike" cap="none">
                <a:solidFill>
                  <a:srgbClr val="000000"/>
                </a:solidFill>
                <a:latin typeface="Helvetica Neue Light"/>
                <a:ea typeface="Helvetica Neue Light"/>
                <a:cs typeface="Helvetica Neue Light"/>
                <a:sym typeface="Helvetica Neue Light"/>
              </a:endParaRPr>
            </a:p>
          </p:txBody>
        </p:sp>
        <p:grpSp>
          <p:nvGrpSpPr>
            <p:cNvPr id="152" name="Google Shape;152;p18"/>
            <p:cNvGrpSpPr/>
            <p:nvPr/>
          </p:nvGrpSpPr>
          <p:grpSpPr>
            <a:xfrm>
              <a:off x="52589" y="87536"/>
              <a:ext cx="1911606" cy="2005802"/>
              <a:chOff x="265154" y="101600"/>
              <a:chExt cx="1911605" cy="2005801"/>
            </a:xfrm>
          </p:grpSpPr>
          <p:grpSp>
            <p:nvGrpSpPr>
              <p:cNvPr id="153" name="Google Shape;153;p18"/>
              <p:cNvGrpSpPr/>
              <p:nvPr/>
            </p:nvGrpSpPr>
            <p:grpSpPr>
              <a:xfrm>
                <a:off x="752463" y="101600"/>
                <a:ext cx="968623" cy="1603172"/>
                <a:chOff x="752463" y="101599"/>
                <a:chExt cx="968622" cy="1603171"/>
              </a:xfrm>
            </p:grpSpPr>
            <p:sp>
              <p:nvSpPr>
                <p:cNvPr id="154" name="Google Shape;154;p18"/>
                <p:cNvSpPr/>
                <p:nvPr/>
              </p:nvSpPr>
              <p:spPr>
                <a:xfrm>
                  <a:off x="752463" y="468886"/>
                  <a:ext cx="968622" cy="1235884"/>
                </a:xfrm>
                <a:prstGeom prst="rect">
                  <a:avLst/>
                </a:prstGeom>
                <a:noFill/>
                <a:ln>
                  <a:noFill/>
                </a:ln>
              </p:spPr>
              <p:txBody>
                <a:bodyPr spcFirstLastPara="1" wrap="square" lIns="65000" tIns="65000" rIns="65000" bIns="65000" anchor="t" anchorCtr="0">
                  <a:noAutofit/>
                </a:bodyPr>
                <a:lstStyle/>
                <a:p>
                  <a:pPr marL="0" marR="0" lvl="0" indent="0" algn="ctr" rtl="0">
                    <a:lnSpc>
                      <a:spcPct val="100000"/>
                    </a:lnSpc>
                    <a:spcBef>
                      <a:spcPts val="0"/>
                    </a:spcBef>
                    <a:spcAft>
                      <a:spcPts val="0"/>
                    </a:spcAft>
                    <a:buClr>
                      <a:srgbClr val="000000"/>
                    </a:buClr>
                    <a:buSzPts val="8000"/>
                    <a:buFont typeface="Arial"/>
                    <a:buNone/>
                  </a:pPr>
                  <a:r>
                    <a:rPr lang="en-US" sz="8000" b="1" i="0" u="none" strike="noStrike" cap="none">
                      <a:solidFill>
                        <a:srgbClr val="000000"/>
                      </a:solidFill>
                      <a:latin typeface="Arial"/>
                      <a:ea typeface="Arial"/>
                      <a:cs typeface="Arial"/>
                      <a:sym typeface="Arial"/>
                    </a:rPr>
                    <a:t>H</a:t>
                  </a:r>
                  <a:endParaRPr/>
                </a:p>
              </p:txBody>
            </p:sp>
            <p:sp>
              <p:nvSpPr>
                <p:cNvPr id="155" name="Google Shape;155;p18"/>
                <p:cNvSpPr/>
                <p:nvPr/>
              </p:nvSpPr>
              <p:spPr>
                <a:xfrm>
                  <a:off x="1038386" y="101599"/>
                  <a:ext cx="396777" cy="572294"/>
                </a:xfrm>
                <a:prstGeom prst="rect">
                  <a:avLst/>
                </a:prstGeom>
                <a:noFill/>
                <a:ln>
                  <a:noFill/>
                </a:ln>
              </p:spPr>
              <p:txBody>
                <a:bodyPr spcFirstLastPara="1" wrap="square" lIns="65000" tIns="65000" rIns="65000" bIns="650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Arial"/>
                      <a:ea typeface="Arial"/>
                      <a:cs typeface="Arial"/>
                      <a:sym typeface="Arial"/>
                    </a:rPr>
                    <a:t>1</a:t>
                  </a:r>
                  <a:endParaRPr/>
                </a:p>
              </p:txBody>
            </p:sp>
          </p:grpSp>
          <p:sp>
            <p:nvSpPr>
              <p:cNvPr id="156" name="Google Shape;156;p18"/>
              <p:cNvSpPr/>
              <p:nvPr/>
            </p:nvSpPr>
            <p:spPr>
              <a:xfrm>
                <a:off x="265154" y="1535107"/>
                <a:ext cx="1911605" cy="572294"/>
              </a:xfrm>
              <a:prstGeom prst="rect">
                <a:avLst/>
              </a:prstGeom>
              <a:noFill/>
              <a:ln>
                <a:noFill/>
              </a:ln>
            </p:spPr>
            <p:txBody>
              <a:bodyPr spcFirstLastPara="1" wrap="square" lIns="65000" tIns="65000" rIns="65000" bIns="65000" anchor="t" anchorCtr="0">
                <a:noAutofit/>
              </a:bodyPr>
              <a:lstStyle/>
              <a:p>
                <a:pPr marL="0" marR="0" lvl="0" indent="0" algn="ctr" rtl="0">
                  <a:lnSpc>
                    <a:spcPct val="100000"/>
                  </a:lnSpc>
                  <a:spcBef>
                    <a:spcPts val="0"/>
                  </a:spcBef>
                  <a:spcAft>
                    <a:spcPts val="0"/>
                  </a:spcAft>
                  <a:buClr>
                    <a:srgbClr val="000000"/>
                  </a:buClr>
                  <a:buSzPts val="2300"/>
                  <a:buFont typeface="Arial"/>
                  <a:buNone/>
                </a:pPr>
                <a:r>
                  <a:rPr lang="en-US" sz="2300" b="1" i="0" u="none" strike="noStrike" cap="none">
                    <a:solidFill>
                      <a:srgbClr val="000000"/>
                    </a:solidFill>
                    <a:latin typeface="Arial"/>
                    <a:ea typeface="Arial"/>
                    <a:cs typeface="Arial"/>
                    <a:sym typeface="Arial"/>
                  </a:rPr>
                  <a:t>Hydrogen</a:t>
                </a:r>
                <a:endParaRPr/>
              </a:p>
            </p:txBody>
          </p:sp>
        </p:grpSp>
        <p:sp>
          <p:nvSpPr>
            <p:cNvPr id="157" name="Google Shape;157;p18"/>
            <p:cNvSpPr/>
            <p:nvPr/>
          </p:nvSpPr>
          <p:spPr>
            <a:xfrm>
              <a:off x="191834" y="1928898"/>
              <a:ext cx="1635086" cy="572293"/>
            </a:xfrm>
            <a:prstGeom prst="rect">
              <a:avLst/>
            </a:prstGeom>
            <a:noFill/>
            <a:ln>
              <a:noFill/>
            </a:ln>
          </p:spPr>
          <p:txBody>
            <a:bodyPr spcFirstLastPara="1" wrap="square" lIns="65000" tIns="65000" rIns="65000" bIns="65000" anchor="t" anchorCtr="0">
              <a:noAutofit/>
            </a:bodyPr>
            <a:lstStyle/>
            <a:p>
              <a:pPr marL="0" marR="0" lvl="0" indent="0" algn="ctr" rtl="0">
                <a:lnSpc>
                  <a:spcPct val="100000"/>
                </a:lnSpc>
                <a:spcBef>
                  <a:spcPts val="0"/>
                </a:spcBef>
                <a:spcAft>
                  <a:spcPts val="0"/>
                </a:spcAft>
                <a:buClr>
                  <a:srgbClr val="000000"/>
                </a:buClr>
                <a:buSzPts val="2300"/>
                <a:buFont typeface="Arial"/>
                <a:buNone/>
              </a:pPr>
              <a:r>
                <a:rPr lang="en-US" sz="2300" b="1" i="0" u="none" strike="noStrike" cap="none">
                  <a:solidFill>
                    <a:srgbClr val="000000"/>
                  </a:solidFill>
                  <a:latin typeface="Arial"/>
                  <a:ea typeface="Arial"/>
                  <a:cs typeface="Arial"/>
                  <a:sym typeface="Arial"/>
                </a:rPr>
                <a:t>1.00794</a:t>
              </a:r>
              <a:endParaRPr/>
            </a:p>
          </p:txBody>
        </p:sp>
      </p:grpSp>
      <p:grpSp>
        <p:nvGrpSpPr>
          <p:cNvPr id="158" name="Google Shape;158;p18"/>
          <p:cNvGrpSpPr/>
          <p:nvPr/>
        </p:nvGrpSpPr>
        <p:grpSpPr>
          <a:xfrm>
            <a:off x="10019210" y="5998989"/>
            <a:ext cx="2001971" cy="2538611"/>
            <a:chOff x="0" y="0"/>
            <a:chExt cx="2001970" cy="2538610"/>
          </a:xfrm>
        </p:grpSpPr>
        <p:sp>
          <p:nvSpPr>
            <p:cNvPr id="159" name="Google Shape;159;p18"/>
            <p:cNvSpPr/>
            <p:nvPr/>
          </p:nvSpPr>
          <p:spPr>
            <a:xfrm>
              <a:off x="0" y="0"/>
              <a:ext cx="2001970" cy="2538610"/>
            </a:xfrm>
            <a:prstGeom prst="rect">
              <a:avLst/>
            </a:prstGeom>
            <a:solidFill>
              <a:srgbClr val="FF2600"/>
            </a:solidFill>
            <a:ln w="101600" cap="flat" cmpd="sng">
              <a:solidFill>
                <a:srgbClr val="000000"/>
              </a:solidFill>
              <a:prstDash val="solid"/>
              <a:round/>
              <a:headEnd type="none" w="sm" len="sm"/>
              <a:tailEnd type="none" w="sm" len="sm"/>
            </a:ln>
          </p:spPr>
          <p:txBody>
            <a:bodyPr spcFirstLastPara="1" wrap="square" lIns="65000" tIns="65000" rIns="65000" bIns="65000" anchor="ctr" anchorCtr="0">
              <a:noAutofit/>
            </a:bodyPr>
            <a:lstStyle/>
            <a:p>
              <a:pPr marL="0" marR="0" lvl="0" indent="0" algn="ctr" rtl="0">
                <a:lnSpc>
                  <a:spcPct val="100000"/>
                </a:lnSpc>
                <a:spcBef>
                  <a:spcPts val="0"/>
                </a:spcBef>
                <a:spcAft>
                  <a:spcPts val="0"/>
                </a:spcAft>
                <a:buClr>
                  <a:srgbClr val="FFFFFF"/>
                </a:buClr>
                <a:buSzPts val="3600"/>
                <a:buFont typeface="Arial"/>
                <a:buNone/>
              </a:pPr>
              <a:endParaRPr sz="3600" b="0" i="0" u="none" strike="noStrike" cap="none">
                <a:solidFill>
                  <a:srgbClr val="000000"/>
                </a:solidFill>
                <a:latin typeface="Helvetica Neue Light"/>
                <a:ea typeface="Helvetica Neue Light"/>
                <a:cs typeface="Helvetica Neue Light"/>
                <a:sym typeface="Helvetica Neue Light"/>
              </a:endParaRPr>
            </a:p>
          </p:txBody>
        </p:sp>
        <p:grpSp>
          <p:nvGrpSpPr>
            <p:cNvPr id="160" name="Google Shape;160;p18"/>
            <p:cNvGrpSpPr/>
            <p:nvPr/>
          </p:nvGrpSpPr>
          <p:grpSpPr>
            <a:xfrm>
              <a:off x="45182" y="80824"/>
              <a:ext cx="1911606" cy="2005803"/>
              <a:chOff x="265154" y="101600"/>
              <a:chExt cx="1911605" cy="2005801"/>
            </a:xfrm>
          </p:grpSpPr>
          <p:grpSp>
            <p:nvGrpSpPr>
              <p:cNvPr id="161" name="Google Shape;161;p18"/>
              <p:cNvGrpSpPr/>
              <p:nvPr/>
            </p:nvGrpSpPr>
            <p:grpSpPr>
              <a:xfrm>
                <a:off x="752463" y="101600"/>
                <a:ext cx="968623" cy="1603172"/>
                <a:chOff x="752463" y="101599"/>
                <a:chExt cx="968622" cy="1603171"/>
              </a:xfrm>
            </p:grpSpPr>
            <p:sp>
              <p:nvSpPr>
                <p:cNvPr id="162" name="Google Shape;162;p18"/>
                <p:cNvSpPr/>
                <p:nvPr/>
              </p:nvSpPr>
              <p:spPr>
                <a:xfrm>
                  <a:off x="752463" y="468886"/>
                  <a:ext cx="968622" cy="1235884"/>
                </a:xfrm>
                <a:prstGeom prst="rect">
                  <a:avLst/>
                </a:prstGeom>
                <a:noFill/>
                <a:ln>
                  <a:noFill/>
                </a:ln>
              </p:spPr>
              <p:txBody>
                <a:bodyPr spcFirstLastPara="1" wrap="square" lIns="65000" tIns="65000" rIns="65000" bIns="65000" anchor="t" anchorCtr="0">
                  <a:noAutofit/>
                </a:bodyPr>
                <a:lstStyle/>
                <a:p>
                  <a:pPr marL="0" marR="0" lvl="0" indent="0" algn="ctr" rtl="0">
                    <a:lnSpc>
                      <a:spcPct val="100000"/>
                    </a:lnSpc>
                    <a:spcBef>
                      <a:spcPts val="0"/>
                    </a:spcBef>
                    <a:spcAft>
                      <a:spcPts val="0"/>
                    </a:spcAft>
                    <a:buClr>
                      <a:srgbClr val="000000"/>
                    </a:buClr>
                    <a:buSzPts val="8000"/>
                    <a:buFont typeface="Arial"/>
                    <a:buNone/>
                  </a:pPr>
                  <a:r>
                    <a:rPr lang="en-US" sz="8000" b="1" i="0" u="none" strike="noStrike" cap="none">
                      <a:solidFill>
                        <a:srgbClr val="000000"/>
                      </a:solidFill>
                      <a:latin typeface="Arial"/>
                      <a:ea typeface="Arial"/>
                      <a:cs typeface="Arial"/>
                      <a:sym typeface="Arial"/>
                    </a:rPr>
                    <a:t>O</a:t>
                  </a:r>
                  <a:endParaRPr/>
                </a:p>
              </p:txBody>
            </p:sp>
            <p:sp>
              <p:nvSpPr>
                <p:cNvPr id="163" name="Google Shape;163;p18"/>
                <p:cNvSpPr/>
                <p:nvPr/>
              </p:nvSpPr>
              <p:spPr>
                <a:xfrm>
                  <a:off x="1038386" y="101599"/>
                  <a:ext cx="396777" cy="572294"/>
                </a:xfrm>
                <a:prstGeom prst="rect">
                  <a:avLst/>
                </a:prstGeom>
                <a:noFill/>
                <a:ln>
                  <a:noFill/>
                </a:ln>
              </p:spPr>
              <p:txBody>
                <a:bodyPr spcFirstLastPara="1" wrap="square" lIns="65000" tIns="65000" rIns="65000" bIns="650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Arial"/>
                      <a:ea typeface="Arial"/>
                      <a:cs typeface="Arial"/>
                      <a:sym typeface="Arial"/>
                    </a:rPr>
                    <a:t>8</a:t>
                  </a:r>
                  <a:endParaRPr/>
                </a:p>
              </p:txBody>
            </p:sp>
          </p:grpSp>
          <p:sp>
            <p:nvSpPr>
              <p:cNvPr id="164" name="Google Shape;164;p18"/>
              <p:cNvSpPr/>
              <p:nvPr/>
            </p:nvSpPr>
            <p:spPr>
              <a:xfrm>
                <a:off x="265154" y="1535107"/>
                <a:ext cx="1911605" cy="572294"/>
              </a:xfrm>
              <a:prstGeom prst="rect">
                <a:avLst/>
              </a:prstGeom>
              <a:noFill/>
              <a:ln>
                <a:noFill/>
              </a:ln>
            </p:spPr>
            <p:txBody>
              <a:bodyPr spcFirstLastPara="1" wrap="square" lIns="65000" tIns="65000" rIns="65000" bIns="65000" anchor="t" anchorCtr="0">
                <a:noAutofit/>
              </a:bodyPr>
              <a:lstStyle/>
              <a:p>
                <a:pPr marL="0" marR="0" lvl="0" indent="0" algn="ctr" rtl="0">
                  <a:lnSpc>
                    <a:spcPct val="100000"/>
                  </a:lnSpc>
                  <a:spcBef>
                    <a:spcPts val="0"/>
                  </a:spcBef>
                  <a:spcAft>
                    <a:spcPts val="0"/>
                  </a:spcAft>
                  <a:buClr>
                    <a:srgbClr val="000000"/>
                  </a:buClr>
                  <a:buSzPts val="2300"/>
                  <a:buFont typeface="Arial"/>
                  <a:buNone/>
                </a:pPr>
                <a:r>
                  <a:rPr lang="en-US" sz="2300" b="1" i="0" u="none" strike="noStrike" cap="none">
                    <a:solidFill>
                      <a:srgbClr val="000000"/>
                    </a:solidFill>
                    <a:latin typeface="Arial"/>
                    <a:ea typeface="Arial"/>
                    <a:cs typeface="Arial"/>
                    <a:sym typeface="Arial"/>
                  </a:rPr>
                  <a:t>Oxygen</a:t>
                </a:r>
                <a:endParaRPr/>
              </a:p>
            </p:txBody>
          </p:sp>
        </p:grpSp>
        <p:sp>
          <p:nvSpPr>
            <p:cNvPr id="165" name="Google Shape;165;p18"/>
            <p:cNvSpPr/>
            <p:nvPr/>
          </p:nvSpPr>
          <p:spPr>
            <a:xfrm>
              <a:off x="184427" y="1922186"/>
              <a:ext cx="1635086" cy="572294"/>
            </a:xfrm>
            <a:prstGeom prst="rect">
              <a:avLst/>
            </a:prstGeom>
            <a:noFill/>
            <a:ln>
              <a:noFill/>
            </a:ln>
          </p:spPr>
          <p:txBody>
            <a:bodyPr spcFirstLastPara="1" wrap="square" lIns="65000" tIns="65000" rIns="65000" bIns="65000" anchor="t" anchorCtr="0">
              <a:noAutofit/>
            </a:bodyPr>
            <a:lstStyle/>
            <a:p>
              <a:pPr marL="0" marR="0" lvl="0" indent="0" algn="ctr" rtl="0">
                <a:lnSpc>
                  <a:spcPct val="100000"/>
                </a:lnSpc>
                <a:spcBef>
                  <a:spcPts val="0"/>
                </a:spcBef>
                <a:spcAft>
                  <a:spcPts val="0"/>
                </a:spcAft>
                <a:buClr>
                  <a:srgbClr val="000000"/>
                </a:buClr>
                <a:buSzPts val="2300"/>
                <a:buFont typeface="Arial"/>
                <a:buNone/>
              </a:pPr>
              <a:r>
                <a:rPr lang="en-US" sz="2300" b="1" i="0" u="none" strike="noStrike" cap="none">
                  <a:solidFill>
                    <a:srgbClr val="000000"/>
                  </a:solidFill>
                  <a:latin typeface="Arial"/>
                  <a:ea typeface="Arial"/>
                  <a:cs typeface="Arial"/>
                  <a:sym typeface="Arial"/>
                </a:rPr>
                <a:t>15.999</a:t>
              </a:r>
              <a:endParaRPr/>
            </a:p>
          </p:txBody>
        </p:sp>
      </p:grpSp>
      <p:pic>
        <p:nvPicPr>
          <p:cNvPr id="166" name="Google Shape;166;p18"/>
          <p:cNvPicPr preferRelativeResize="0"/>
          <p:nvPr/>
        </p:nvPicPr>
        <p:blipFill rotWithShape="1">
          <a:blip r:embed="rId4">
            <a:alphaModFix/>
          </a:blip>
          <a:srcRect/>
          <a:stretch/>
        </p:blipFill>
        <p:spPr>
          <a:xfrm>
            <a:off x="2573620" y="1123936"/>
            <a:ext cx="4102101" cy="199390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pic>
        <p:nvPicPr>
          <p:cNvPr id="623" name="Google Shape;623;p45"/>
          <p:cNvPicPr preferRelativeResize="0"/>
          <p:nvPr/>
        </p:nvPicPr>
        <p:blipFill rotWithShape="1">
          <a:blip r:embed="rId3">
            <a:alphaModFix/>
          </a:blip>
          <a:srcRect l="17349" b="60997"/>
          <a:stretch/>
        </p:blipFill>
        <p:spPr>
          <a:xfrm>
            <a:off x="3288083" y="1101705"/>
            <a:ext cx="10748566" cy="2943680"/>
          </a:xfrm>
          <a:prstGeom prst="rect">
            <a:avLst/>
          </a:prstGeom>
          <a:noFill/>
          <a:ln>
            <a:noFill/>
          </a:ln>
        </p:spPr>
      </p:pic>
      <p:pic>
        <p:nvPicPr>
          <p:cNvPr id="624" name="Google Shape;624;p45"/>
          <p:cNvPicPr preferRelativeResize="0"/>
          <p:nvPr/>
        </p:nvPicPr>
        <p:blipFill rotWithShape="1">
          <a:blip r:embed="rId4">
            <a:alphaModFix/>
          </a:blip>
          <a:srcRect t="31901"/>
          <a:stretch/>
        </p:blipFill>
        <p:spPr>
          <a:xfrm>
            <a:off x="912368" y="4412989"/>
            <a:ext cx="13004801" cy="5139667"/>
          </a:xfrm>
          <a:prstGeom prst="rect">
            <a:avLst/>
          </a:prstGeom>
          <a:noFill/>
          <a:ln>
            <a:noFill/>
          </a:ln>
        </p:spPr>
      </p:pic>
      <p:sp>
        <p:nvSpPr>
          <p:cNvPr id="625" name="Google Shape;625;p45"/>
          <p:cNvSpPr/>
          <p:nvPr/>
        </p:nvSpPr>
        <p:spPr>
          <a:xfrm>
            <a:off x="3677155" y="4320268"/>
            <a:ext cx="1589673" cy="408998"/>
          </a:xfrm>
          <a:custGeom>
            <a:avLst/>
            <a:gdLst/>
            <a:ahLst/>
            <a:cxnLst/>
            <a:rect l="l" t="t" r="r" b="b"/>
            <a:pathLst>
              <a:path w="21600" h="19200" extrusionOk="0">
                <a:moveTo>
                  <a:pt x="473" y="7157"/>
                </a:moveTo>
                <a:cubicBezTo>
                  <a:pt x="1338" y="5092"/>
                  <a:pt x="2397" y="4230"/>
                  <a:pt x="3438" y="4743"/>
                </a:cubicBezTo>
                <a:cubicBezTo>
                  <a:pt x="4837" y="5433"/>
                  <a:pt x="6003" y="8460"/>
                  <a:pt x="7218" y="10921"/>
                </a:cubicBezTo>
                <a:cubicBezTo>
                  <a:pt x="11553" y="19703"/>
                  <a:pt x="16773" y="21600"/>
                  <a:pt x="21542" y="16127"/>
                </a:cubicBezTo>
                <a:lnTo>
                  <a:pt x="21600" y="0"/>
                </a:lnTo>
                <a:lnTo>
                  <a:pt x="0" y="1813"/>
                </a:lnTo>
                <a:lnTo>
                  <a:pt x="473" y="7157"/>
                </a:lnTo>
                <a:close/>
              </a:path>
            </a:pathLst>
          </a:cu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626" name="Google Shape;626;p45"/>
          <p:cNvSpPr/>
          <p:nvPr/>
        </p:nvSpPr>
        <p:spPr>
          <a:xfrm>
            <a:off x="3152525" y="3359175"/>
            <a:ext cx="714843" cy="794383"/>
          </a:xfrm>
          <a:custGeom>
            <a:avLst/>
            <a:gdLst/>
            <a:ahLst/>
            <a:cxnLst/>
            <a:rect l="l" t="t" r="r" b="b"/>
            <a:pathLst>
              <a:path w="21600" h="21600" extrusionOk="0">
                <a:moveTo>
                  <a:pt x="7171" y="0"/>
                </a:moveTo>
                <a:lnTo>
                  <a:pt x="20742" y="1115"/>
                </a:lnTo>
                <a:lnTo>
                  <a:pt x="21600" y="21600"/>
                </a:lnTo>
                <a:lnTo>
                  <a:pt x="4749" y="21286"/>
                </a:lnTo>
                <a:lnTo>
                  <a:pt x="0" y="4804"/>
                </a:lnTo>
                <a:lnTo>
                  <a:pt x="7171" y="0"/>
                </a:lnTo>
                <a:close/>
              </a:path>
            </a:pathLst>
          </a:cu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627" name="Google Shape;627;p45"/>
          <p:cNvPicPr preferRelativeResize="0"/>
          <p:nvPr/>
        </p:nvPicPr>
        <p:blipFill rotWithShape="1">
          <a:blip r:embed="rId3">
            <a:alphaModFix/>
          </a:blip>
          <a:srcRect l="19324" t="16748" r="78815" b="76410"/>
          <a:stretch/>
        </p:blipFill>
        <p:spPr>
          <a:xfrm>
            <a:off x="3729142" y="3498199"/>
            <a:ext cx="241751" cy="516255"/>
          </a:xfrm>
          <a:prstGeom prst="rect">
            <a:avLst/>
          </a:prstGeom>
          <a:noFill/>
          <a:ln>
            <a:noFill/>
          </a:ln>
        </p:spPr>
      </p:pic>
      <p:pic>
        <p:nvPicPr>
          <p:cNvPr id="628" name="Google Shape;628;p45"/>
          <p:cNvPicPr preferRelativeResize="0"/>
          <p:nvPr/>
        </p:nvPicPr>
        <p:blipFill rotWithShape="1">
          <a:blip r:embed="rId3">
            <a:alphaModFix/>
          </a:blip>
          <a:srcRect l="19324" t="15878" r="76369" b="79306"/>
          <a:stretch/>
        </p:blipFill>
        <p:spPr>
          <a:xfrm>
            <a:off x="3617641" y="4328602"/>
            <a:ext cx="559536" cy="363300"/>
          </a:xfrm>
          <a:prstGeom prst="rect">
            <a:avLst/>
          </a:prstGeom>
          <a:noFill/>
          <a:ln>
            <a:noFill/>
          </a:ln>
        </p:spPr>
      </p:pic>
      <p:pic>
        <p:nvPicPr>
          <p:cNvPr id="629" name="Google Shape;629;p45"/>
          <p:cNvPicPr preferRelativeResize="0"/>
          <p:nvPr/>
        </p:nvPicPr>
        <p:blipFill rotWithShape="1">
          <a:blip r:embed="rId5">
            <a:alphaModFix/>
          </a:blip>
          <a:srcRect l="31917" t="43257" r="63416" b="49330"/>
          <a:stretch/>
        </p:blipFill>
        <p:spPr>
          <a:xfrm>
            <a:off x="4086203" y="4298776"/>
            <a:ext cx="606823" cy="559395"/>
          </a:xfrm>
          <a:prstGeom prst="rect">
            <a:avLst/>
          </a:prstGeom>
          <a:noFill/>
          <a:ln>
            <a:noFill/>
          </a:ln>
        </p:spPr>
      </p:pic>
      <p:pic>
        <p:nvPicPr>
          <p:cNvPr id="630" name="Google Shape;630;p45"/>
          <p:cNvPicPr preferRelativeResize="0"/>
          <p:nvPr/>
        </p:nvPicPr>
        <p:blipFill rotWithShape="1">
          <a:blip r:embed="rId5">
            <a:alphaModFix/>
          </a:blip>
          <a:srcRect t="38748" r="71238" b="54015"/>
          <a:stretch/>
        </p:blipFill>
        <p:spPr>
          <a:xfrm>
            <a:off x="909467" y="4931307"/>
            <a:ext cx="3740325" cy="546111"/>
          </a:xfrm>
          <a:prstGeom prst="rect">
            <a:avLst/>
          </a:prstGeom>
          <a:noFill/>
          <a:ln>
            <a:noFill/>
          </a:ln>
        </p:spPr>
      </p:pic>
      <p:sp>
        <p:nvSpPr>
          <p:cNvPr id="631" name="Google Shape;631;p45"/>
          <p:cNvSpPr/>
          <p:nvPr/>
        </p:nvSpPr>
        <p:spPr>
          <a:xfrm>
            <a:off x="3839352" y="3508716"/>
            <a:ext cx="407902" cy="495301"/>
          </a:xfrm>
          <a:prstGeom prst="rect">
            <a:avLst/>
          </a:prstGeom>
          <a:noFill/>
          <a:ln>
            <a:noFill/>
          </a:ln>
          <a:effectLst>
            <a:outerShdw blurRad="38100" dist="25400" dir="5400000" rotWithShape="0">
              <a:srgbClr val="000000">
                <a:alpha val="49803"/>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600"/>
              <a:buFont typeface="Helvetica Neue"/>
              <a:buNone/>
            </a:pPr>
            <a:r>
              <a:rPr lang="en-US" sz="2600" b="1" i="0" u="none" strike="noStrike" cap="none">
                <a:solidFill>
                  <a:srgbClr val="FFFFFF"/>
                </a:solidFill>
                <a:latin typeface="Helvetica Neue"/>
                <a:ea typeface="Helvetica Neue"/>
                <a:cs typeface="Helvetica Neue"/>
                <a:sym typeface="Helvetica Neue"/>
              </a:rPr>
              <a:t>1-</a:t>
            </a:r>
            <a:endParaRPr/>
          </a:p>
        </p:txBody>
      </p:sp>
      <p:grpSp>
        <p:nvGrpSpPr>
          <p:cNvPr id="632" name="Google Shape;632;p45"/>
          <p:cNvGrpSpPr/>
          <p:nvPr/>
        </p:nvGrpSpPr>
        <p:grpSpPr>
          <a:xfrm>
            <a:off x="-1033762" y="3276305"/>
            <a:ext cx="959759" cy="960123"/>
            <a:chOff x="0" y="0"/>
            <a:chExt cx="959758" cy="960121"/>
          </a:xfrm>
        </p:grpSpPr>
        <p:pic>
          <p:nvPicPr>
            <p:cNvPr id="633" name="Google Shape;633;p45"/>
            <p:cNvPicPr preferRelativeResize="0"/>
            <p:nvPr/>
          </p:nvPicPr>
          <p:blipFill rotWithShape="1">
            <a:blip r:embed="rId6">
              <a:alphaModFix/>
            </a:blip>
            <a:srcRect l="39576" t="25324" r="37616" b="26732"/>
            <a:stretch/>
          </p:blipFill>
          <p:spPr>
            <a:xfrm>
              <a:off x="0" y="0"/>
              <a:ext cx="959758" cy="960121"/>
            </a:xfrm>
            <a:prstGeom prst="rect">
              <a:avLst/>
            </a:prstGeom>
            <a:noFill/>
            <a:ln>
              <a:noFill/>
            </a:ln>
          </p:spPr>
        </p:pic>
        <p:sp>
          <p:nvSpPr>
            <p:cNvPr id="634" name="Google Shape;634;p45"/>
            <p:cNvSpPr/>
            <p:nvPr/>
          </p:nvSpPr>
          <p:spPr>
            <a:xfrm>
              <a:off x="234435" y="232370"/>
              <a:ext cx="490774" cy="495301"/>
            </a:xfrm>
            <a:prstGeom prst="rect">
              <a:avLst/>
            </a:prstGeom>
            <a:noFill/>
            <a:ln>
              <a:noFill/>
            </a:ln>
            <a:effectLst>
              <a:outerShdw blurRad="38100" dist="25400" dir="5400000" rotWithShape="0">
                <a:srgbClr val="000000">
                  <a:alpha val="49803"/>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600"/>
                <a:buFont typeface="Helvetica Neue"/>
                <a:buNone/>
              </a:pPr>
              <a:r>
                <a:rPr lang="en-US" sz="2600" b="1" i="0" u="none" strike="noStrike" cap="none">
                  <a:solidFill>
                    <a:srgbClr val="FFFFFF"/>
                  </a:solidFill>
                  <a:latin typeface="Helvetica Neue"/>
                  <a:ea typeface="Helvetica Neue"/>
                  <a:cs typeface="Helvetica Neue"/>
                  <a:sym typeface="Helvetica Neue"/>
                </a:rPr>
                <a:t>1+</a:t>
              </a:r>
              <a:endParaRPr/>
            </a:p>
          </p:txBody>
        </p:sp>
      </p:grpSp>
      <p:cxnSp>
        <p:nvCxnSpPr>
          <p:cNvPr id="635" name="Google Shape;635;p45"/>
          <p:cNvCxnSpPr/>
          <p:nvPr/>
        </p:nvCxnSpPr>
        <p:spPr>
          <a:xfrm rot="10800000" flipH="1">
            <a:off x="-37175" y="882619"/>
            <a:ext cx="13079151" cy="3"/>
          </a:xfrm>
          <a:prstGeom prst="straightConnector1">
            <a:avLst/>
          </a:prstGeom>
          <a:noFill/>
          <a:ln w="38100" cap="flat" cmpd="sng">
            <a:solidFill>
              <a:srgbClr val="000000"/>
            </a:solidFill>
            <a:prstDash val="solid"/>
            <a:miter lim="400000"/>
            <a:headEnd type="none" w="sm" len="sm"/>
            <a:tailEnd type="none" w="sm" len="sm"/>
          </a:ln>
        </p:spPr>
      </p:cxnSp>
      <p:sp>
        <p:nvSpPr>
          <p:cNvPr id="636" name="Google Shape;636;p45"/>
          <p:cNvSpPr/>
          <p:nvPr/>
        </p:nvSpPr>
        <p:spPr>
          <a:xfrm>
            <a:off x="239837" y="171682"/>
            <a:ext cx="12525126" cy="532806"/>
          </a:xfrm>
          <a:prstGeom prst="rect">
            <a:avLst/>
          </a:prstGeom>
          <a:noFill/>
          <a:ln>
            <a:noFill/>
          </a:ln>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222222"/>
              </a:buClr>
              <a:buSzPts val="3200"/>
              <a:buFont typeface="Calibri"/>
              <a:buNone/>
            </a:pPr>
            <a:r>
              <a:rPr lang="en-US" sz="3200" b="1" i="0" u="none" strike="noStrike" cap="none">
                <a:solidFill>
                  <a:srgbClr val="222222"/>
                </a:solidFill>
                <a:latin typeface="Arial"/>
                <a:ea typeface="Arial"/>
                <a:cs typeface="Arial"/>
                <a:sym typeface="Arial"/>
              </a:rPr>
              <a:t>Saponification mechanism</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pic>
        <p:nvPicPr>
          <p:cNvPr id="641" name="Google Shape;641;p46"/>
          <p:cNvPicPr preferRelativeResize="0"/>
          <p:nvPr/>
        </p:nvPicPr>
        <p:blipFill rotWithShape="1">
          <a:blip r:embed="rId3">
            <a:alphaModFix/>
          </a:blip>
          <a:srcRect l="17349" b="60997"/>
          <a:stretch/>
        </p:blipFill>
        <p:spPr>
          <a:xfrm>
            <a:off x="3288083" y="1101705"/>
            <a:ext cx="10748566" cy="2943680"/>
          </a:xfrm>
          <a:prstGeom prst="rect">
            <a:avLst/>
          </a:prstGeom>
          <a:noFill/>
          <a:ln>
            <a:noFill/>
          </a:ln>
        </p:spPr>
      </p:pic>
      <p:pic>
        <p:nvPicPr>
          <p:cNvPr id="642" name="Google Shape;642;p46"/>
          <p:cNvPicPr preferRelativeResize="0"/>
          <p:nvPr/>
        </p:nvPicPr>
        <p:blipFill rotWithShape="1">
          <a:blip r:embed="rId4">
            <a:alphaModFix/>
          </a:blip>
          <a:srcRect t="31901"/>
          <a:stretch/>
        </p:blipFill>
        <p:spPr>
          <a:xfrm>
            <a:off x="912368" y="4412989"/>
            <a:ext cx="13004801" cy="5139667"/>
          </a:xfrm>
          <a:prstGeom prst="rect">
            <a:avLst/>
          </a:prstGeom>
          <a:noFill/>
          <a:ln>
            <a:noFill/>
          </a:ln>
        </p:spPr>
      </p:pic>
      <p:sp>
        <p:nvSpPr>
          <p:cNvPr id="643" name="Google Shape;643;p46"/>
          <p:cNvSpPr/>
          <p:nvPr/>
        </p:nvSpPr>
        <p:spPr>
          <a:xfrm>
            <a:off x="3677155" y="4320268"/>
            <a:ext cx="1589673" cy="408998"/>
          </a:xfrm>
          <a:custGeom>
            <a:avLst/>
            <a:gdLst/>
            <a:ahLst/>
            <a:cxnLst/>
            <a:rect l="l" t="t" r="r" b="b"/>
            <a:pathLst>
              <a:path w="21600" h="19200" extrusionOk="0">
                <a:moveTo>
                  <a:pt x="473" y="7157"/>
                </a:moveTo>
                <a:cubicBezTo>
                  <a:pt x="1338" y="5092"/>
                  <a:pt x="2397" y="4230"/>
                  <a:pt x="3438" y="4743"/>
                </a:cubicBezTo>
                <a:cubicBezTo>
                  <a:pt x="4837" y="5433"/>
                  <a:pt x="6003" y="8460"/>
                  <a:pt x="7218" y="10921"/>
                </a:cubicBezTo>
                <a:cubicBezTo>
                  <a:pt x="11553" y="19703"/>
                  <a:pt x="16773" y="21600"/>
                  <a:pt x="21542" y="16127"/>
                </a:cubicBezTo>
                <a:lnTo>
                  <a:pt x="21600" y="0"/>
                </a:lnTo>
                <a:lnTo>
                  <a:pt x="0" y="1813"/>
                </a:lnTo>
                <a:lnTo>
                  <a:pt x="473" y="7157"/>
                </a:lnTo>
                <a:close/>
              </a:path>
            </a:pathLst>
          </a:cu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644" name="Google Shape;644;p46"/>
          <p:cNvSpPr/>
          <p:nvPr/>
        </p:nvSpPr>
        <p:spPr>
          <a:xfrm>
            <a:off x="3152525" y="3359175"/>
            <a:ext cx="714843" cy="794383"/>
          </a:xfrm>
          <a:custGeom>
            <a:avLst/>
            <a:gdLst/>
            <a:ahLst/>
            <a:cxnLst/>
            <a:rect l="l" t="t" r="r" b="b"/>
            <a:pathLst>
              <a:path w="21600" h="21600" extrusionOk="0">
                <a:moveTo>
                  <a:pt x="7171" y="0"/>
                </a:moveTo>
                <a:lnTo>
                  <a:pt x="20742" y="1115"/>
                </a:lnTo>
                <a:lnTo>
                  <a:pt x="21600" y="21600"/>
                </a:lnTo>
                <a:lnTo>
                  <a:pt x="4749" y="21286"/>
                </a:lnTo>
                <a:lnTo>
                  <a:pt x="0" y="4804"/>
                </a:lnTo>
                <a:lnTo>
                  <a:pt x="7171" y="0"/>
                </a:lnTo>
                <a:close/>
              </a:path>
            </a:pathLst>
          </a:cu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645" name="Google Shape;645;p46"/>
          <p:cNvPicPr preferRelativeResize="0"/>
          <p:nvPr/>
        </p:nvPicPr>
        <p:blipFill rotWithShape="1">
          <a:blip r:embed="rId3">
            <a:alphaModFix/>
          </a:blip>
          <a:srcRect l="19324" t="16748" r="78815" b="76410"/>
          <a:stretch/>
        </p:blipFill>
        <p:spPr>
          <a:xfrm>
            <a:off x="3729142" y="3498199"/>
            <a:ext cx="241751" cy="516255"/>
          </a:xfrm>
          <a:prstGeom prst="rect">
            <a:avLst/>
          </a:prstGeom>
          <a:noFill/>
          <a:ln>
            <a:noFill/>
          </a:ln>
        </p:spPr>
      </p:pic>
      <p:pic>
        <p:nvPicPr>
          <p:cNvPr id="646" name="Google Shape;646;p46"/>
          <p:cNvPicPr preferRelativeResize="0"/>
          <p:nvPr/>
        </p:nvPicPr>
        <p:blipFill rotWithShape="1">
          <a:blip r:embed="rId3">
            <a:alphaModFix/>
          </a:blip>
          <a:srcRect l="19324" t="15878" r="76369" b="79306"/>
          <a:stretch/>
        </p:blipFill>
        <p:spPr>
          <a:xfrm>
            <a:off x="3617641" y="4328602"/>
            <a:ext cx="559536" cy="363300"/>
          </a:xfrm>
          <a:prstGeom prst="rect">
            <a:avLst/>
          </a:prstGeom>
          <a:noFill/>
          <a:ln>
            <a:noFill/>
          </a:ln>
        </p:spPr>
      </p:pic>
      <p:pic>
        <p:nvPicPr>
          <p:cNvPr id="647" name="Google Shape;647;p46"/>
          <p:cNvPicPr preferRelativeResize="0"/>
          <p:nvPr/>
        </p:nvPicPr>
        <p:blipFill rotWithShape="1">
          <a:blip r:embed="rId5">
            <a:alphaModFix/>
          </a:blip>
          <a:srcRect l="31917" t="43257" r="63416" b="49330"/>
          <a:stretch/>
        </p:blipFill>
        <p:spPr>
          <a:xfrm>
            <a:off x="4086203" y="4298776"/>
            <a:ext cx="606823" cy="559395"/>
          </a:xfrm>
          <a:prstGeom prst="rect">
            <a:avLst/>
          </a:prstGeom>
          <a:noFill/>
          <a:ln>
            <a:noFill/>
          </a:ln>
        </p:spPr>
      </p:pic>
      <p:pic>
        <p:nvPicPr>
          <p:cNvPr id="648" name="Google Shape;648;p46"/>
          <p:cNvPicPr preferRelativeResize="0"/>
          <p:nvPr/>
        </p:nvPicPr>
        <p:blipFill rotWithShape="1">
          <a:blip r:embed="rId5">
            <a:alphaModFix/>
          </a:blip>
          <a:srcRect t="38748" r="71238" b="54015"/>
          <a:stretch/>
        </p:blipFill>
        <p:spPr>
          <a:xfrm>
            <a:off x="909467" y="4931307"/>
            <a:ext cx="3740325" cy="546111"/>
          </a:xfrm>
          <a:prstGeom prst="rect">
            <a:avLst/>
          </a:prstGeom>
          <a:noFill/>
          <a:ln>
            <a:noFill/>
          </a:ln>
        </p:spPr>
      </p:pic>
      <p:sp>
        <p:nvSpPr>
          <p:cNvPr id="649" name="Google Shape;649;p46"/>
          <p:cNvSpPr/>
          <p:nvPr/>
        </p:nvSpPr>
        <p:spPr>
          <a:xfrm>
            <a:off x="3839352" y="3508716"/>
            <a:ext cx="407902" cy="495301"/>
          </a:xfrm>
          <a:prstGeom prst="rect">
            <a:avLst/>
          </a:prstGeom>
          <a:noFill/>
          <a:ln>
            <a:noFill/>
          </a:ln>
          <a:effectLst>
            <a:outerShdw blurRad="38100" dist="25400" dir="5400000" rotWithShape="0">
              <a:srgbClr val="000000">
                <a:alpha val="49803"/>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600"/>
              <a:buFont typeface="Helvetica Neue"/>
              <a:buNone/>
            </a:pPr>
            <a:r>
              <a:rPr lang="en-US" sz="2600" b="1" i="0" u="none" strike="noStrike" cap="none">
                <a:solidFill>
                  <a:srgbClr val="FFFFFF"/>
                </a:solidFill>
                <a:latin typeface="Helvetica Neue"/>
                <a:ea typeface="Helvetica Neue"/>
                <a:cs typeface="Helvetica Neue"/>
                <a:sym typeface="Helvetica Neue"/>
              </a:rPr>
              <a:t>1-</a:t>
            </a:r>
            <a:endParaRPr/>
          </a:p>
        </p:txBody>
      </p:sp>
      <p:pic>
        <p:nvPicPr>
          <p:cNvPr id="650" name="Google Shape;650;p46"/>
          <p:cNvPicPr preferRelativeResize="0"/>
          <p:nvPr/>
        </p:nvPicPr>
        <p:blipFill rotWithShape="1">
          <a:blip r:embed="rId6">
            <a:alphaModFix/>
          </a:blip>
          <a:srcRect l="30502" t="6495" r="23491" b="6496"/>
          <a:stretch/>
        </p:blipFill>
        <p:spPr>
          <a:xfrm>
            <a:off x="13311288" y="2701726"/>
            <a:ext cx="6442118" cy="5798035"/>
          </a:xfrm>
          <a:prstGeom prst="rect">
            <a:avLst/>
          </a:prstGeom>
          <a:noFill/>
          <a:ln>
            <a:noFill/>
          </a:ln>
        </p:spPr>
      </p:pic>
      <p:pic>
        <p:nvPicPr>
          <p:cNvPr id="651" name="Google Shape;651;p46"/>
          <p:cNvPicPr preferRelativeResize="0"/>
          <p:nvPr/>
        </p:nvPicPr>
        <p:blipFill rotWithShape="1">
          <a:blip r:embed="rId6">
            <a:alphaModFix/>
          </a:blip>
          <a:srcRect l="30502" t="6495" r="23491" b="6496"/>
          <a:stretch/>
        </p:blipFill>
        <p:spPr>
          <a:xfrm flipH="1">
            <a:off x="-4150776" y="5722373"/>
            <a:ext cx="3844288" cy="3459937"/>
          </a:xfrm>
          <a:prstGeom prst="rect">
            <a:avLst/>
          </a:prstGeom>
          <a:noFill/>
          <a:ln>
            <a:noFill/>
          </a:ln>
        </p:spPr>
      </p:pic>
      <p:grpSp>
        <p:nvGrpSpPr>
          <p:cNvPr id="652" name="Google Shape;652;p46"/>
          <p:cNvGrpSpPr/>
          <p:nvPr/>
        </p:nvGrpSpPr>
        <p:grpSpPr>
          <a:xfrm>
            <a:off x="2730326" y="3276305"/>
            <a:ext cx="959759" cy="960123"/>
            <a:chOff x="0" y="0"/>
            <a:chExt cx="959758" cy="960121"/>
          </a:xfrm>
        </p:grpSpPr>
        <p:pic>
          <p:nvPicPr>
            <p:cNvPr id="653" name="Google Shape;653;p46"/>
            <p:cNvPicPr preferRelativeResize="0"/>
            <p:nvPr/>
          </p:nvPicPr>
          <p:blipFill rotWithShape="1">
            <a:blip r:embed="rId7">
              <a:alphaModFix/>
            </a:blip>
            <a:srcRect l="39576" t="25324" r="37616" b="26732"/>
            <a:stretch/>
          </p:blipFill>
          <p:spPr>
            <a:xfrm>
              <a:off x="0" y="0"/>
              <a:ext cx="959758" cy="960121"/>
            </a:xfrm>
            <a:prstGeom prst="rect">
              <a:avLst/>
            </a:prstGeom>
            <a:noFill/>
            <a:ln>
              <a:noFill/>
            </a:ln>
          </p:spPr>
        </p:pic>
        <p:sp>
          <p:nvSpPr>
            <p:cNvPr id="654" name="Google Shape;654;p46"/>
            <p:cNvSpPr/>
            <p:nvPr/>
          </p:nvSpPr>
          <p:spPr>
            <a:xfrm>
              <a:off x="234435" y="232370"/>
              <a:ext cx="490774" cy="495301"/>
            </a:xfrm>
            <a:prstGeom prst="rect">
              <a:avLst/>
            </a:prstGeom>
            <a:noFill/>
            <a:ln>
              <a:noFill/>
            </a:ln>
            <a:effectLst>
              <a:outerShdw blurRad="38100" dist="25400" dir="5400000" rotWithShape="0">
                <a:srgbClr val="000000">
                  <a:alpha val="49803"/>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600"/>
                <a:buFont typeface="Helvetica Neue"/>
                <a:buNone/>
              </a:pPr>
              <a:r>
                <a:rPr lang="en-US" sz="2600" b="1" i="0" u="none" strike="noStrike" cap="none">
                  <a:solidFill>
                    <a:srgbClr val="FFFFFF"/>
                  </a:solidFill>
                  <a:latin typeface="Helvetica Neue"/>
                  <a:ea typeface="Helvetica Neue"/>
                  <a:cs typeface="Helvetica Neue"/>
                  <a:sym typeface="Helvetica Neue"/>
                </a:rPr>
                <a:t>1+</a:t>
              </a:r>
              <a:endParaRPr/>
            </a:p>
          </p:txBody>
        </p:sp>
      </p:grpSp>
      <p:cxnSp>
        <p:nvCxnSpPr>
          <p:cNvPr id="655" name="Google Shape;655;p46"/>
          <p:cNvCxnSpPr/>
          <p:nvPr/>
        </p:nvCxnSpPr>
        <p:spPr>
          <a:xfrm rot="10800000" flipH="1">
            <a:off x="-37175" y="882619"/>
            <a:ext cx="13079151" cy="3"/>
          </a:xfrm>
          <a:prstGeom prst="straightConnector1">
            <a:avLst/>
          </a:prstGeom>
          <a:noFill/>
          <a:ln w="38100" cap="flat" cmpd="sng">
            <a:solidFill>
              <a:srgbClr val="000000"/>
            </a:solidFill>
            <a:prstDash val="solid"/>
            <a:miter lim="400000"/>
            <a:headEnd type="none" w="sm" len="sm"/>
            <a:tailEnd type="none" w="sm" len="sm"/>
          </a:ln>
        </p:spPr>
      </p:cxnSp>
      <p:sp>
        <p:nvSpPr>
          <p:cNvPr id="656" name="Google Shape;656;p46"/>
          <p:cNvSpPr/>
          <p:nvPr/>
        </p:nvSpPr>
        <p:spPr>
          <a:xfrm>
            <a:off x="239837" y="171682"/>
            <a:ext cx="12525126" cy="532806"/>
          </a:xfrm>
          <a:prstGeom prst="rect">
            <a:avLst/>
          </a:prstGeom>
          <a:noFill/>
          <a:ln>
            <a:noFill/>
          </a:ln>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222222"/>
              </a:buClr>
              <a:buSzPts val="3200"/>
              <a:buFont typeface="Calibri"/>
              <a:buNone/>
            </a:pPr>
            <a:r>
              <a:rPr lang="en-US" sz="3200" b="1" i="0" u="none" strike="noStrike" cap="none">
                <a:solidFill>
                  <a:srgbClr val="222222"/>
                </a:solidFill>
                <a:latin typeface="Arial"/>
                <a:ea typeface="Arial"/>
                <a:cs typeface="Arial"/>
                <a:sym typeface="Arial"/>
              </a:rPr>
              <a:t>Saponification mechanism</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pic>
        <p:nvPicPr>
          <p:cNvPr id="661" name="Google Shape;661;p47"/>
          <p:cNvPicPr preferRelativeResize="0"/>
          <p:nvPr/>
        </p:nvPicPr>
        <p:blipFill rotWithShape="1">
          <a:blip r:embed="rId3">
            <a:alphaModFix/>
          </a:blip>
          <a:srcRect l="17349" b="60997"/>
          <a:stretch/>
        </p:blipFill>
        <p:spPr>
          <a:xfrm>
            <a:off x="3288083" y="1101705"/>
            <a:ext cx="10748566" cy="2943680"/>
          </a:xfrm>
          <a:prstGeom prst="rect">
            <a:avLst/>
          </a:prstGeom>
          <a:noFill/>
          <a:ln>
            <a:noFill/>
          </a:ln>
        </p:spPr>
      </p:pic>
      <p:pic>
        <p:nvPicPr>
          <p:cNvPr id="662" name="Google Shape;662;p47"/>
          <p:cNvPicPr preferRelativeResize="0"/>
          <p:nvPr/>
        </p:nvPicPr>
        <p:blipFill rotWithShape="1">
          <a:blip r:embed="rId4">
            <a:alphaModFix/>
          </a:blip>
          <a:srcRect t="31901"/>
          <a:stretch/>
        </p:blipFill>
        <p:spPr>
          <a:xfrm>
            <a:off x="912368" y="4412989"/>
            <a:ext cx="13004801" cy="5139667"/>
          </a:xfrm>
          <a:prstGeom prst="rect">
            <a:avLst/>
          </a:prstGeom>
          <a:noFill/>
          <a:ln>
            <a:noFill/>
          </a:ln>
        </p:spPr>
      </p:pic>
      <p:sp>
        <p:nvSpPr>
          <p:cNvPr id="663" name="Google Shape;663;p47"/>
          <p:cNvSpPr/>
          <p:nvPr/>
        </p:nvSpPr>
        <p:spPr>
          <a:xfrm>
            <a:off x="3677155" y="4320268"/>
            <a:ext cx="1589673" cy="408998"/>
          </a:xfrm>
          <a:custGeom>
            <a:avLst/>
            <a:gdLst/>
            <a:ahLst/>
            <a:cxnLst/>
            <a:rect l="l" t="t" r="r" b="b"/>
            <a:pathLst>
              <a:path w="21600" h="19200" extrusionOk="0">
                <a:moveTo>
                  <a:pt x="473" y="7157"/>
                </a:moveTo>
                <a:cubicBezTo>
                  <a:pt x="1338" y="5092"/>
                  <a:pt x="2397" y="4230"/>
                  <a:pt x="3438" y="4743"/>
                </a:cubicBezTo>
                <a:cubicBezTo>
                  <a:pt x="4837" y="5433"/>
                  <a:pt x="6003" y="8460"/>
                  <a:pt x="7218" y="10921"/>
                </a:cubicBezTo>
                <a:cubicBezTo>
                  <a:pt x="11553" y="19703"/>
                  <a:pt x="16773" y="21600"/>
                  <a:pt x="21542" y="16127"/>
                </a:cubicBezTo>
                <a:lnTo>
                  <a:pt x="21600" y="0"/>
                </a:lnTo>
                <a:lnTo>
                  <a:pt x="0" y="1813"/>
                </a:lnTo>
                <a:lnTo>
                  <a:pt x="473" y="7157"/>
                </a:lnTo>
                <a:close/>
              </a:path>
            </a:pathLst>
          </a:cu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664" name="Google Shape;664;p47"/>
          <p:cNvSpPr/>
          <p:nvPr/>
        </p:nvSpPr>
        <p:spPr>
          <a:xfrm>
            <a:off x="3152525" y="3359175"/>
            <a:ext cx="714843" cy="794383"/>
          </a:xfrm>
          <a:custGeom>
            <a:avLst/>
            <a:gdLst/>
            <a:ahLst/>
            <a:cxnLst/>
            <a:rect l="l" t="t" r="r" b="b"/>
            <a:pathLst>
              <a:path w="21600" h="21600" extrusionOk="0">
                <a:moveTo>
                  <a:pt x="7171" y="0"/>
                </a:moveTo>
                <a:lnTo>
                  <a:pt x="20742" y="1115"/>
                </a:lnTo>
                <a:lnTo>
                  <a:pt x="21600" y="21600"/>
                </a:lnTo>
                <a:lnTo>
                  <a:pt x="4749" y="21286"/>
                </a:lnTo>
                <a:lnTo>
                  <a:pt x="0" y="4804"/>
                </a:lnTo>
                <a:lnTo>
                  <a:pt x="7171" y="0"/>
                </a:lnTo>
                <a:close/>
              </a:path>
            </a:pathLst>
          </a:cu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665" name="Google Shape;665;p47"/>
          <p:cNvPicPr preferRelativeResize="0"/>
          <p:nvPr/>
        </p:nvPicPr>
        <p:blipFill rotWithShape="1">
          <a:blip r:embed="rId3">
            <a:alphaModFix/>
          </a:blip>
          <a:srcRect l="19324" t="16748" r="78815" b="76410"/>
          <a:stretch/>
        </p:blipFill>
        <p:spPr>
          <a:xfrm>
            <a:off x="3729142" y="3498199"/>
            <a:ext cx="241751" cy="516255"/>
          </a:xfrm>
          <a:prstGeom prst="rect">
            <a:avLst/>
          </a:prstGeom>
          <a:noFill/>
          <a:ln>
            <a:noFill/>
          </a:ln>
        </p:spPr>
      </p:pic>
      <p:pic>
        <p:nvPicPr>
          <p:cNvPr id="666" name="Google Shape;666;p47"/>
          <p:cNvPicPr preferRelativeResize="0"/>
          <p:nvPr/>
        </p:nvPicPr>
        <p:blipFill rotWithShape="1">
          <a:blip r:embed="rId3">
            <a:alphaModFix/>
          </a:blip>
          <a:srcRect l="19324" t="15878" r="76369" b="79306"/>
          <a:stretch/>
        </p:blipFill>
        <p:spPr>
          <a:xfrm>
            <a:off x="3617641" y="4328602"/>
            <a:ext cx="559536" cy="363300"/>
          </a:xfrm>
          <a:prstGeom prst="rect">
            <a:avLst/>
          </a:prstGeom>
          <a:noFill/>
          <a:ln>
            <a:noFill/>
          </a:ln>
        </p:spPr>
      </p:pic>
      <p:pic>
        <p:nvPicPr>
          <p:cNvPr id="667" name="Google Shape;667;p47"/>
          <p:cNvPicPr preferRelativeResize="0"/>
          <p:nvPr/>
        </p:nvPicPr>
        <p:blipFill rotWithShape="1">
          <a:blip r:embed="rId5">
            <a:alphaModFix/>
          </a:blip>
          <a:srcRect l="31917" t="43257" r="63416" b="49330"/>
          <a:stretch/>
        </p:blipFill>
        <p:spPr>
          <a:xfrm>
            <a:off x="4086203" y="4298776"/>
            <a:ext cx="606823" cy="559395"/>
          </a:xfrm>
          <a:prstGeom prst="rect">
            <a:avLst/>
          </a:prstGeom>
          <a:noFill/>
          <a:ln>
            <a:noFill/>
          </a:ln>
        </p:spPr>
      </p:pic>
      <p:pic>
        <p:nvPicPr>
          <p:cNvPr id="668" name="Google Shape;668;p47"/>
          <p:cNvPicPr preferRelativeResize="0"/>
          <p:nvPr/>
        </p:nvPicPr>
        <p:blipFill rotWithShape="1">
          <a:blip r:embed="rId5">
            <a:alphaModFix/>
          </a:blip>
          <a:srcRect t="38748" r="71238" b="54015"/>
          <a:stretch/>
        </p:blipFill>
        <p:spPr>
          <a:xfrm>
            <a:off x="909467" y="4931307"/>
            <a:ext cx="3740325" cy="546111"/>
          </a:xfrm>
          <a:prstGeom prst="rect">
            <a:avLst/>
          </a:prstGeom>
          <a:noFill/>
          <a:ln>
            <a:noFill/>
          </a:ln>
        </p:spPr>
      </p:pic>
      <p:sp>
        <p:nvSpPr>
          <p:cNvPr id="669" name="Google Shape;669;p47"/>
          <p:cNvSpPr/>
          <p:nvPr/>
        </p:nvSpPr>
        <p:spPr>
          <a:xfrm>
            <a:off x="3839352" y="3508716"/>
            <a:ext cx="407902" cy="495301"/>
          </a:xfrm>
          <a:prstGeom prst="rect">
            <a:avLst/>
          </a:prstGeom>
          <a:noFill/>
          <a:ln>
            <a:noFill/>
          </a:ln>
          <a:effectLst>
            <a:outerShdw blurRad="38100" dist="25400" dir="5400000" rotWithShape="0">
              <a:srgbClr val="000000">
                <a:alpha val="49803"/>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600"/>
              <a:buFont typeface="Helvetica Neue"/>
              <a:buNone/>
            </a:pPr>
            <a:r>
              <a:rPr lang="en-US" sz="2600" b="1" i="0" u="none" strike="noStrike" cap="none">
                <a:solidFill>
                  <a:srgbClr val="FFFFFF"/>
                </a:solidFill>
                <a:latin typeface="Helvetica Neue"/>
                <a:ea typeface="Helvetica Neue"/>
                <a:cs typeface="Helvetica Neue"/>
                <a:sym typeface="Helvetica Neue"/>
              </a:rPr>
              <a:t>1-</a:t>
            </a:r>
            <a:endParaRPr/>
          </a:p>
        </p:txBody>
      </p:sp>
      <p:grpSp>
        <p:nvGrpSpPr>
          <p:cNvPr id="670" name="Google Shape;670;p47"/>
          <p:cNvGrpSpPr/>
          <p:nvPr/>
        </p:nvGrpSpPr>
        <p:grpSpPr>
          <a:xfrm>
            <a:off x="2730326" y="3276305"/>
            <a:ext cx="959759" cy="960123"/>
            <a:chOff x="0" y="0"/>
            <a:chExt cx="959758" cy="960121"/>
          </a:xfrm>
        </p:grpSpPr>
        <p:pic>
          <p:nvPicPr>
            <p:cNvPr id="671" name="Google Shape;671;p47"/>
            <p:cNvPicPr preferRelativeResize="0"/>
            <p:nvPr/>
          </p:nvPicPr>
          <p:blipFill rotWithShape="1">
            <a:blip r:embed="rId6">
              <a:alphaModFix/>
            </a:blip>
            <a:srcRect l="39576" t="25324" r="37616" b="26732"/>
            <a:stretch/>
          </p:blipFill>
          <p:spPr>
            <a:xfrm>
              <a:off x="0" y="0"/>
              <a:ext cx="959758" cy="960121"/>
            </a:xfrm>
            <a:prstGeom prst="rect">
              <a:avLst/>
            </a:prstGeom>
            <a:noFill/>
            <a:ln>
              <a:noFill/>
            </a:ln>
          </p:spPr>
        </p:pic>
        <p:sp>
          <p:nvSpPr>
            <p:cNvPr id="672" name="Google Shape;672;p47"/>
            <p:cNvSpPr/>
            <p:nvPr/>
          </p:nvSpPr>
          <p:spPr>
            <a:xfrm>
              <a:off x="234435" y="232370"/>
              <a:ext cx="490774" cy="495301"/>
            </a:xfrm>
            <a:prstGeom prst="rect">
              <a:avLst/>
            </a:prstGeom>
            <a:noFill/>
            <a:ln>
              <a:noFill/>
            </a:ln>
            <a:effectLst>
              <a:outerShdw blurRad="38100" dist="25400" dir="5400000" rotWithShape="0">
                <a:srgbClr val="000000">
                  <a:alpha val="49803"/>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600"/>
                <a:buFont typeface="Helvetica Neue"/>
                <a:buNone/>
              </a:pPr>
              <a:r>
                <a:rPr lang="en-US" sz="2600" b="1" i="0" u="none" strike="noStrike" cap="none">
                  <a:solidFill>
                    <a:srgbClr val="FFFFFF"/>
                  </a:solidFill>
                  <a:latin typeface="Helvetica Neue"/>
                  <a:ea typeface="Helvetica Neue"/>
                  <a:cs typeface="Helvetica Neue"/>
                  <a:sym typeface="Helvetica Neue"/>
                </a:rPr>
                <a:t>1+</a:t>
              </a:r>
              <a:endParaRPr/>
            </a:p>
          </p:txBody>
        </p:sp>
      </p:grpSp>
      <p:pic>
        <p:nvPicPr>
          <p:cNvPr id="673" name="Google Shape;673;p47"/>
          <p:cNvPicPr preferRelativeResize="0"/>
          <p:nvPr/>
        </p:nvPicPr>
        <p:blipFill rotWithShape="1">
          <a:blip r:embed="rId7">
            <a:alphaModFix/>
          </a:blip>
          <a:srcRect l="30502" t="6495" r="23491" b="6496"/>
          <a:stretch/>
        </p:blipFill>
        <p:spPr>
          <a:xfrm>
            <a:off x="6017508" y="3569579"/>
            <a:ext cx="2089959" cy="1881005"/>
          </a:xfrm>
          <a:prstGeom prst="rect">
            <a:avLst/>
          </a:prstGeom>
          <a:noFill/>
          <a:ln>
            <a:noFill/>
          </a:ln>
        </p:spPr>
      </p:pic>
      <p:pic>
        <p:nvPicPr>
          <p:cNvPr id="674" name="Google Shape;674;p47"/>
          <p:cNvPicPr preferRelativeResize="0"/>
          <p:nvPr/>
        </p:nvPicPr>
        <p:blipFill rotWithShape="1">
          <a:blip r:embed="rId7">
            <a:alphaModFix/>
          </a:blip>
          <a:srcRect l="30502" t="6495" r="23491" b="6496"/>
          <a:stretch/>
        </p:blipFill>
        <p:spPr>
          <a:xfrm flipH="1">
            <a:off x="1384078" y="7530832"/>
            <a:ext cx="2089959" cy="1881005"/>
          </a:xfrm>
          <a:prstGeom prst="rect">
            <a:avLst/>
          </a:prstGeom>
          <a:noFill/>
          <a:ln>
            <a:noFill/>
          </a:ln>
        </p:spPr>
      </p:pic>
      <p:sp>
        <p:nvSpPr>
          <p:cNvPr id="675" name="Google Shape;675;p47"/>
          <p:cNvSpPr/>
          <p:nvPr/>
        </p:nvSpPr>
        <p:spPr>
          <a:xfrm>
            <a:off x="5334251" y="4303166"/>
            <a:ext cx="637009" cy="1011485"/>
          </a:xfrm>
          <a:custGeom>
            <a:avLst/>
            <a:gdLst/>
            <a:ahLst/>
            <a:cxnLst/>
            <a:rect l="l" t="t" r="r" b="b"/>
            <a:pathLst>
              <a:path w="20774" h="21286" extrusionOk="0">
                <a:moveTo>
                  <a:pt x="20774" y="935"/>
                </a:moveTo>
                <a:cubicBezTo>
                  <a:pt x="17699" y="-151"/>
                  <a:pt x="14070" y="-314"/>
                  <a:pt x="10897" y="567"/>
                </a:cubicBezTo>
                <a:cubicBezTo>
                  <a:pt x="6593" y="1762"/>
                  <a:pt x="3837" y="4381"/>
                  <a:pt x="2106" y="7128"/>
                </a:cubicBezTo>
                <a:cubicBezTo>
                  <a:pt x="-669" y="11531"/>
                  <a:pt x="-826" y="16594"/>
                  <a:pt x="2384" y="21286"/>
                </a:cubicBezTo>
              </a:path>
            </a:pathLst>
          </a:custGeom>
          <a:noFill/>
          <a:ln w="63500" cap="flat" cmpd="sng">
            <a:solidFill>
              <a:srgbClr val="0433FF"/>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676" name="Google Shape;676;p47"/>
          <p:cNvSpPr/>
          <p:nvPr/>
        </p:nvSpPr>
        <p:spPr>
          <a:xfrm>
            <a:off x="2818877" y="7023636"/>
            <a:ext cx="923192" cy="388352"/>
          </a:xfrm>
          <a:custGeom>
            <a:avLst/>
            <a:gdLst/>
            <a:ahLst/>
            <a:cxnLst/>
            <a:rect l="l" t="t" r="r" b="b"/>
            <a:pathLst>
              <a:path w="21600" h="21600" extrusionOk="0">
                <a:moveTo>
                  <a:pt x="0" y="21600"/>
                </a:moveTo>
                <a:cubicBezTo>
                  <a:pt x="2014" y="17066"/>
                  <a:pt x="4260" y="13150"/>
                  <a:pt x="6684" y="9945"/>
                </a:cubicBezTo>
                <a:cubicBezTo>
                  <a:pt x="11260" y="3896"/>
                  <a:pt x="16369" y="490"/>
                  <a:pt x="21600" y="0"/>
                </a:cubicBezTo>
              </a:path>
            </a:pathLst>
          </a:custGeom>
          <a:noFill/>
          <a:ln w="63500" cap="flat" cmpd="sng">
            <a:solidFill>
              <a:srgbClr val="0433FF"/>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cxnSp>
        <p:nvCxnSpPr>
          <p:cNvPr id="677" name="Google Shape;677;p47"/>
          <p:cNvCxnSpPr/>
          <p:nvPr/>
        </p:nvCxnSpPr>
        <p:spPr>
          <a:xfrm rot="10800000" flipH="1">
            <a:off x="-37175" y="882619"/>
            <a:ext cx="13079151" cy="3"/>
          </a:xfrm>
          <a:prstGeom prst="straightConnector1">
            <a:avLst/>
          </a:prstGeom>
          <a:noFill/>
          <a:ln w="38100" cap="flat" cmpd="sng">
            <a:solidFill>
              <a:srgbClr val="000000"/>
            </a:solidFill>
            <a:prstDash val="solid"/>
            <a:miter lim="400000"/>
            <a:headEnd type="none" w="sm" len="sm"/>
            <a:tailEnd type="none" w="sm" len="sm"/>
          </a:ln>
        </p:spPr>
      </p:cxnSp>
      <p:sp>
        <p:nvSpPr>
          <p:cNvPr id="678" name="Google Shape;678;p47"/>
          <p:cNvSpPr/>
          <p:nvPr/>
        </p:nvSpPr>
        <p:spPr>
          <a:xfrm>
            <a:off x="239837" y="171682"/>
            <a:ext cx="12525126" cy="532806"/>
          </a:xfrm>
          <a:prstGeom prst="rect">
            <a:avLst/>
          </a:prstGeom>
          <a:noFill/>
          <a:ln>
            <a:noFill/>
          </a:ln>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222222"/>
              </a:buClr>
              <a:buSzPts val="3200"/>
              <a:buFont typeface="Calibri"/>
              <a:buNone/>
            </a:pPr>
            <a:r>
              <a:rPr lang="en-US" sz="3200" b="1" i="0" u="none" strike="noStrike" cap="none">
                <a:solidFill>
                  <a:srgbClr val="222222"/>
                </a:solidFill>
                <a:latin typeface="Arial"/>
                <a:ea typeface="Arial"/>
                <a:cs typeface="Arial"/>
                <a:sym typeface="Arial"/>
              </a:rPr>
              <a:t>Saponification mechanism</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5"/>
                                        </p:tgtEl>
                                        <p:attrNameLst>
                                          <p:attrName>style.visibility</p:attrName>
                                        </p:attrNameLst>
                                      </p:cBhvr>
                                      <p:to>
                                        <p:strVal val="visible"/>
                                      </p:to>
                                    </p:set>
                                    <p:animEffect transition="in" filter="fade">
                                      <p:cBhvr>
                                        <p:cTn id="7" dur="750"/>
                                        <p:tgtEl>
                                          <p:spTgt spid="6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76"/>
                                        </p:tgtEl>
                                        <p:attrNameLst>
                                          <p:attrName>style.visibility</p:attrName>
                                        </p:attrNameLst>
                                      </p:cBhvr>
                                      <p:to>
                                        <p:strVal val="visible"/>
                                      </p:to>
                                    </p:set>
                                    <p:animEffect transition="in" filter="fade">
                                      <p:cBhvr>
                                        <p:cTn id="12" dur="750"/>
                                        <p:tgtEl>
                                          <p:spTgt spid="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pic>
        <p:nvPicPr>
          <p:cNvPr id="683" name="Google Shape;683;p48"/>
          <p:cNvPicPr preferRelativeResize="0"/>
          <p:nvPr/>
        </p:nvPicPr>
        <p:blipFill rotWithShape="1">
          <a:blip r:embed="rId3">
            <a:alphaModFix/>
          </a:blip>
          <a:srcRect l="17349" b="60997"/>
          <a:stretch/>
        </p:blipFill>
        <p:spPr>
          <a:xfrm>
            <a:off x="3288083" y="1101705"/>
            <a:ext cx="10748566" cy="2943680"/>
          </a:xfrm>
          <a:prstGeom prst="rect">
            <a:avLst/>
          </a:prstGeom>
          <a:noFill/>
          <a:ln>
            <a:noFill/>
          </a:ln>
        </p:spPr>
      </p:pic>
      <p:sp>
        <p:nvSpPr>
          <p:cNvPr id="684" name="Google Shape;684;p48"/>
          <p:cNvSpPr/>
          <p:nvPr/>
        </p:nvSpPr>
        <p:spPr>
          <a:xfrm>
            <a:off x="3152525" y="3359175"/>
            <a:ext cx="714843" cy="794383"/>
          </a:xfrm>
          <a:custGeom>
            <a:avLst/>
            <a:gdLst/>
            <a:ahLst/>
            <a:cxnLst/>
            <a:rect l="l" t="t" r="r" b="b"/>
            <a:pathLst>
              <a:path w="21600" h="21600" extrusionOk="0">
                <a:moveTo>
                  <a:pt x="7171" y="0"/>
                </a:moveTo>
                <a:lnTo>
                  <a:pt x="20742" y="1115"/>
                </a:lnTo>
                <a:lnTo>
                  <a:pt x="21600" y="21600"/>
                </a:lnTo>
                <a:lnTo>
                  <a:pt x="4749" y="21286"/>
                </a:lnTo>
                <a:lnTo>
                  <a:pt x="0" y="4804"/>
                </a:lnTo>
                <a:lnTo>
                  <a:pt x="7171" y="0"/>
                </a:lnTo>
                <a:close/>
              </a:path>
            </a:pathLst>
          </a:cu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685" name="Google Shape;685;p48"/>
          <p:cNvPicPr preferRelativeResize="0"/>
          <p:nvPr/>
        </p:nvPicPr>
        <p:blipFill rotWithShape="1">
          <a:blip r:embed="rId3">
            <a:alphaModFix/>
          </a:blip>
          <a:srcRect l="19324" t="16748" r="78815" b="76410"/>
          <a:stretch/>
        </p:blipFill>
        <p:spPr>
          <a:xfrm>
            <a:off x="3729142" y="3498199"/>
            <a:ext cx="241751" cy="516255"/>
          </a:xfrm>
          <a:prstGeom prst="rect">
            <a:avLst/>
          </a:prstGeom>
          <a:noFill/>
          <a:ln>
            <a:noFill/>
          </a:ln>
        </p:spPr>
      </p:pic>
      <p:grpSp>
        <p:nvGrpSpPr>
          <p:cNvPr id="686" name="Google Shape;686;p48"/>
          <p:cNvGrpSpPr/>
          <p:nvPr/>
        </p:nvGrpSpPr>
        <p:grpSpPr>
          <a:xfrm>
            <a:off x="912368" y="4298776"/>
            <a:ext cx="4840926" cy="3015040"/>
            <a:chOff x="0" y="0"/>
            <a:chExt cx="4840924" cy="3015039"/>
          </a:xfrm>
        </p:grpSpPr>
        <p:pic>
          <p:nvPicPr>
            <p:cNvPr id="687" name="Google Shape;687;p48"/>
            <p:cNvPicPr preferRelativeResize="0"/>
            <p:nvPr/>
          </p:nvPicPr>
          <p:blipFill rotWithShape="1">
            <a:blip r:embed="rId3">
              <a:alphaModFix/>
            </a:blip>
            <a:srcRect l="19324" t="15878" r="76369" b="79306"/>
            <a:stretch/>
          </p:blipFill>
          <p:spPr>
            <a:xfrm>
              <a:off x="2705272" y="29826"/>
              <a:ext cx="559536" cy="363300"/>
            </a:xfrm>
            <a:prstGeom prst="rect">
              <a:avLst/>
            </a:prstGeom>
            <a:noFill/>
            <a:ln>
              <a:noFill/>
            </a:ln>
          </p:spPr>
        </p:pic>
        <p:grpSp>
          <p:nvGrpSpPr>
            <p:cNvPr id="688" name="Google Shape;688;p48"/>
            <p:cNvGrpSpPr/>
            <p:nvPr/>
          </p:nvGrpSpPr>
          <p:grpSpPr>
            <a:xfrm>
              <a:off x="0" y="0"/>
              <a:ext cx="4840924" cy="3015039"/>
              <a:chOff x="0" y="0"/>
              <a:chExt cx="4840923" cy="3015038"/>
            </a:xfrm>
          </p:grpSpPr>
          <p:pic>
            <p:nvPicPr>
              <p:cNvPr id="689" name="Google Shape;689;p48"/>
              <p:cNvPicPr preferRelativeResize="0"/>
              <p:nvPr/>
            </p:nvPicPr>
            <p:blipFill rotWithShape="1">
              <a:blip r:embed="rId4">
                <a:alphaModFix/>
              </a:blip>
              <a:srcRect t="39554" r="62821" b="29626"/>
              <a:stretch/>
            </p:blipFill>
            <p:spPr>
              <a:xfrm>
                <a:off x="5917" y="689002"/>
                <a:ext cx="4835006" cy="2326036"/>
              </a:xfrm>
              <a:prstGeom prst="rect">
                <a:avLst/>
              </a:prstGeom>
              <a:noFill/>
              <a:ln>
                <a:noFill/>
              </a:ln>
            </p:spPr>
          </p:pic>
          <p:pic>
            <p:nvPicPr>
              <p:cNvPr id="690" name="Google Shape;690;p48"/>
              <p:cNvPicPr preferRelativeResize="0"/>
              <p:nvPr/>
            </p:nvPicPr>
            <p:blipFill rotWithShape="1">
              <a:blip r:embed="rId5">
                <a:alphaModFix/>
              </a:blip>
              <a:srcRect t="34973" r="71288" b="53101"/>
              <a:stretch/>
            </p:blipFill>
            <p:spPr>
              <a:xfrm>
                <a:off x="0" y="346053"/>
                <a:ext cx="3733847" cy="900012"/>
              </a:xfrm>
              <a:prstGeom prst="rect">
                <a:avLst/>
              </a:prstGeom>
              <a:noFill/>
              <a:ln>
                <a:noFill/>
              </a:ln>
            </p:spPr>
          </p:pic>
          <p:pic>
            <p:nvPicPr>
              <p:cNvPr id="691" name="Google Shape;691;p48"/>
              <p:cNvPicPr preferRelativeResize="0"/>
              <p:nvPr/>
            </p:nvPicPr>
            <p:blipFill rotWithShape="1">
              <a:blip r:embed="rId4">
                <a:alphaModFix/>
              </a:blip>
              <a:srcRect l="31917" t="43257" r="63416" b="49330"/>
              <a:stretch/>
            </p:blipFill>
            <p:spPr>
              <a:xfrm>
                <a:off x="3173834" y="0"/>
                <a:ext cx="606823" cy="559394"/>
              </a:xfrm>
              <a:prstGeom prst="rect">
                <a:avLst/>
              </a:prstGeom>
              <a:noFill/>
              <a:ln>
                <a:noFill/>
              </a:ln>
            </p:spPr>
          </p:pic>
        </p:grpSp>
      </p:grpSp>
      <p:grpSp>
        <p:nvGrpSpPr>
          <p:cNvPr id="692" name="Google Shape;692;p48"/>
          <p:cNvGrpSpPr/>
          <p:nvPr/>
        </p:nvGrpSpPr>
        <p:grpSpPr>
          <a:xfrm>
            <a:off x="4861006" y="6658212"/>
            <a:ext cx="7913958" cy="3076358"/>
            <a:chOff x="0" y="0"/>
            <a:chExt cx="7913956" cy="3076356"/>
          </a:xfrm>
        </p:grpSpPr>
        <p:pic>
          <p:nvPicPr>
            <p:cNvPr id="693" name="Google Shape;693;p48"/>
            <p:cNvPicPr preferRelativeResize="0"/>
            <p:nvPr/>
          </p:nvPicPr>
          <p:blipFill rotWithShape="1">
            <a:blip r:embed="rId6">
              <a:alphaModFix/>
            </a:blip>
            <a:srcRect l="19169" t="57285" r="21045" b="3063"/>
            <a:stretch/>
          </p:blipFill>
          <p:spPr>
            <a:xfrm>
              <a:off x="0" y="83830"/>
              <a:ext cx="7774824" cy="2992526"/>
            </a:xfrm>
            <a:prstGeom prst="rect">
              <a:avLst/>
            </a:prstGeom>
            <a:noFill/>
            <a:ln>
              <a:noFill/>
            </a:ln>
          </p:spPr>
        </p:pic>
        <p:sp>
          <p:nvSpPr>
            <p:cNvPr id="694" name="Google Shape;694;p48"/>
            <p:cNvSpPr/>
            <p:nvPr/>
          </p:nvSpPr>
          <p:spPr>
            <a:xfrm>
              <a:off x="2623390" y="0"/>
              <a:ext cx="5290566" cy="611250"/>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grpSp>
      <p:pic>
        <p:nvPicPr>
          <p:cNvPr id="695" name="Google Shape;695;p48"/>
          <p:cNvPicPr preferRelativeResize="0"/>
          <p:nvPr/>
        </p:nvPicPr>
        <p:blipFill rotWithShape="1">
          <a:blip r:embed="rId6">
            <a:alphaModFix/>
          </a:blip>
          <a:srcRect l="27956" t="38797" b="34740"/>
          <a:stretch/>
        </p:blipFill>
        <p:spPr>
          <a:xfrm rot="-54430">
            <a:off x="4938467" y="3670867"/>
            <a:ext cx="9369173" cy="1997163"/>
          </a:xfrm>
          <a:custGeom>
            <a:avLst/>
            <a:gdLst/>
            <a:ahLst/>
            <a:cxnLst/>
            <a:rect l="l" t="t" r="r" b="b"/>
            <a:pathLst>
              <a:path w="21600" h="21600" extrusionOk="0">
                <a:moveTo>
                  <a:pt x="67" y="0"/>
                </a:moveTo>
                <a:lnTo>
                  <a:pt x="0" y="19996"/>
                </a:lnTo>
                <a:lnTo>
                  <a:pt x="21599" y="21600"/>
                </a:lnTo>
                <a:lnTo>
                  <a:pt x="21600" y="1600"/>
                </a:lnTo>
                <a:lnTo>
                  <a:pt x="67" y="0"/>
                </a:lnTo>
                <a:close/>
              </a:path>
            </a:pathLst>
          </a:custGeom>
          <a:noFill/>
          <a:ln>
            <a:noFill/>
          </a:ln>
        </p:spPr>
      </p:pic>
      <p:sp>
        <p:nvSpPr>
          <p:cNvPr id="696" name="Google Shape;696;p48"/>
          <p:cNvSpPr/>
          <p:nvPr/>
        </p:nvSpPr>
        <p:spPr>
          <a:xfrm>
            <a:off x="3839352" y="3508716"/>
            <a:ext cx="407902" cy="495301"/>
          </a:xfrm>
          <a:prstGeom prst="rect">
            <a:avLst/>
          </a:prstGeom>
          <a:noFill/>
          <a:ln>
            <a:noFill/>
          </a:ln>
          <a:effectLst>
            <a:outerShdw blurRad="38100" dist="25400" dir="5400000" rotWithShape="0">
              <a:srgbClr val="000000">
                <a:alpha val="49803"/>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600"/>
              <a:buFont typeface="Helvetica Neue"/>
              <a:buNone/>
            </a:pPr>
            <a:r>
              <a:rPr lang="en-US" sz="2600" b="1" i="0" u="none" strike="noStrike" cap="none">
                <a:solidFill>
                  <a:srgbClr val="FFFFFF"/>
                </a:solidFill>
                <a:latin typeface="Helvetica Neue"/>
                <a:ea typeface="Helvetica Neue"/>
                <a:cs typeface="Helvetica Neue"/>
                <a:sym typeface="Helvetica Neue"/>
              </a:rPr>
              <a:t>1-</a:t>
            </a:r>
            <a:endParaRPr/>
          </a:p>
        </p:txBody>
      </p:sp>
      <p:grpSp>
        <p:nvGrpSpPr>
          <p:cNvPr id="697" name="Google Shape;697;p48"/>
          <p:cNvGrpSpPr/>
          <p:nvPr/>
        </p:nvGrpSpPr>
        <p:grpSpPr>
          <a:xfrm>
            <a:off x="2730326" y="3276305"/>
            <a:ext cx="959759" cy="960123"/>
            <a:chOff x="0" y="0"/>
            <a:chExt cx="959758" cy="960121"/>
          </a:xfrm>
        </p:grpSpPr>
        <p:pic>
          <p:nvPicPr>
            <p:cNvPr id="698" name="Google Shape;698;p48"/>
            <p:cNvPicPr preferRelativeResize="0"/>
            <p:nvPr/>
          </p:nvPicPr>
          <p:blipFill rotWithShape="1">
            <a:blip r:embed="rId7">
              <a:alphaModFix/>
            </a:blip>
            <a:srcRect l="39576" t="25324" r="37616" b="26732"/>
            <a:stretch/>
          </p:blipFill>
          <p:spPr>
            <a:xfrm>
              <a:off x="0" y="0"/>
              <a:ext cx="959758" cy="960121"/>
            </a:xfrm>
            <a:prstGeom prst="rect">
              <a:avLst/>
            </a:prstGeom>
            <a:noFill/>
            <a:ln>
              <a:noFill/>
            </a:ln>
          </p:spPr>
        </p:pic>
        <p:sp>
          <p:nvSpPr>
            <p:cNvPr id="699" name="Google Shape;699;p48"/>
            <p:cNvSpPr/>
            <p:nvPr/>
          </p:nvSpPr>
          <p:spPr>
            <a:xfrm>
              <a:off x="234435" y="232370"/>
              <a:ext cx="490774" cy="495301"/>
            </a:xfrm>
            <a:prstGeom prst="rect">
              <a:avLst/>
            </a:prstGeom>
            <a:noFill/>
            <a:ln>
              <a:noFill/>
            </a:ln>
            <a:effectLst>
              <a:outerShdw blurRad="38100" dist="25400" dir="5400000" rotWithShape="0">
                <a:srgbClr val="000000">
                  <a:alpha val="49803"/>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600"/>
                <a:buFont typeface="Helvetica Neue"/>
                <a:buNone/>
              </a:pPr>
              <a:r>
                <a:rPr lang="en-US" sz="2600" b="1" i="0" u="none" strike="noStrike" cap="none">
                  <a:solidFill>
                    <a:srgbClr val="FFFFFF"/>
                  </a:solidFill>
                  <a:latin typeface="Helvetica Neue"/>
                  <a:ea typeface="Helvetica Neue"/>
                  <a:cs typeface="Helvetica Neue"/>
                  <a:sym typeface="Helvetica Neue"/>
                </a:rPr>
                <a:t>1+</a:t>
              </a:r>
              <a:endParaRPr/>
            </a:p>
          </p:txBody>
        </p:sp>
      </p:grpSp>
      <p:cxnSp>
        <p:nvCxnSpPr>
          <p:cNvPr id="700" name="Google Shape;700;p48"/>
          <p:cNvCxnSpPr/>
          <p:nvPr/>
        </p:nvCxnSpPr>
        <p:spPr>
          <a:xfrm rot="10800000" flipH="1">
            <a:off x="-37175" y="882619"/>
            <a:ext cx="13079151" cy="3"/>
          </a:xfrm>
          <a:prstGeom prst="straightConnector1">
            <a:avLst/>
          </a:prstGeom>
          <a:noFill/>
          <a:ln w="38100" cap="flat" cmpd="sng">
            <a:solidFill>
              <a:srgbClr val="000000"/>
            </a:solidFill>
            <a:prstDash val="solid"/>
            <a:miter lim="400000"/>
            <a:headEnd type="none" w="sm" len="sm"/>
            <a:tailEnd type="none" w="sm" len="sm"/>
          </a:ln>
        </p:spPr>
      </p:cxnSp>
      <p:sp>
        <p:nvSpPr>
          <p:cNvPr id="701" name="Google Shape;701;p48"/>
          <p:cNvSpPr/>
          <p:nvPr/>
        </p:nvSpPr>
        <p:spPr>
          <a:xfrm>
            <a:off x="239837" y="171682"/>
            <a:ext cx="12525126" cy="532806"/>
          </a:xfrm>
          <a:prstGeom prst="rect">
            <a:avLst/>
          </a:prstGeom>
          <a:noFill/>
          <a:ln>
            <a:noFill/>
          </a:ln>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222222"/>
              </a:buClr>
              <a:buSzPts val="3200"/>
              <a:buFont typeface="Calibri"/>
              <a:buNone/>
            </a:pPr>
            <a:r>
              <a:rPr lang="en-US" sz="3200" b="1" i="0" u="none" strike="noStrike" cap="none">
                <a:solidFill>
                  <a:srgbClr val="222222"/>
                </a:solidFill>
                <a:latin typeface="Arial"/>
                <a:ea typeface="Arial"/>
                <a:cs typeface="Arial"/>
                <a:sym typeface="Arial"/>
              </a:rPr>
              <a:t>Saponification mechanism</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grpSp>
        <p:nvGrpSpPr>
          <p:cNvPr id="706" name="Google Shape;706;p49"/>
          <p:cNvGrpSpPr/>
          <p:nvPr/>
        </p:nvGrpSpPr>
        <p:grpSpPr>
          <a:xfrm>
            <a:off x="4861006" y="6658212"/>
            <a:ext cx="7913958" cy="3076358"/>
            <a:chOff x="0" y="0"/>
            <a:chExt cx="7913956" cy="3076356"/>
          </a:xfrm>
        </p:grpSpPr>
        <p:pic>
          <p:nvPicPr>
            <p:cNvPr id="707" name="Google Shape;707;p49"/>
            <p:cNvPicPr preferRelativeResize="0"/>
            <p:nvPr/>
          </p:nvPicPr>
          <p:blipFill rotWithShape="1">
            <a:blip r:embed="rId3">
              <a:alphaModFix/>
            </a:blip>
            <a:srcRect l="19169" t="57285" r="21045" b="3063"/>
            <a:stretch/>
          </p:blipFill>
          <p:spPr>
            <a:xfrm>
              <a:off x="0" y="83830"/>
              <a:ext cx="7774824" cy="2992526"/>
            </a:xfrm>
            <a:prstGeom prst="rect">
              <a:avLst/>
            </a:prstGeom>
            <a:noFill/>
            <a:ln>
              <a:noFill/>
            </a:ln>
          </p:spPr>
        </p:pic>
        <p:sp>
          <p:nvSpPr>
            <p:cNvPr id="708" name="Google Shape;708;p49"/>
            <p:cNvSpPr/>
            <p:nvPr/>
          </p:nvSpPr>
          <p:spPr>
            <a:xfrm>
              <a:off x="2623390" y="0"/>
              <a:ext cx="5290566" cy="611250"/>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grpSp>
      <p:pic>
        <p:nvPicPr>
          <p:cNvPr id="709" name="Google Shape;709;p49"/>
          <p:cNvPicPr preferRelativeResize="0"/>
          <p:nvPr/>
        </p:nvPicPr>
        <p:blipFill rotWithShape="1">
          <a:blip r:embed="rId3">
            <a:alphaModFix/>
          </a:blip>
          <a:srcRect l="27956" t="38797" b="34740"/>
          <a:stretch/>
        </p:blipFill>
        <p:spPr>
          <a:xfrm rot="-54430">
            <a:off x="4938467" y="3670867"/>
            <a:ext cx="9369173" cy="1997163"/>
          </a:xfrm>
          <a:custGeom>
            <a:avLst/>
            <a:gdLst/>
            <a:ahLst/>
            <a:cxnLst/>
            <a:rect l="l" t="t" r="r" b="b"/>
            <a:pathLst>
              <a:path w="21600" h="21600" extrusionOk="0">
                <a:moveTo>
                  <a:pt x="67" y="0"/>
                </a:moveTo>
                <a:lnTo>
                  <a:pt x="0" y="19996"/>
                </a:lnTo>
                <a:lnTo>
                  <a:pt x="21599" y="21600"/>
                </a:lnTo>
                <a:lnTo>
                  <a:pt x="21600" y="1600"/>
                </a:lnTo>
                <a:lnTo>
                  <a:pt x="67" y="0"/>
                </a:lnTo>
                <a:close/>
              </a:path>
            </a:pathLst>
          </a:custGeom>
          <a:noFill/>
          <a:ln>
            <a:noFill/>
          </a:ln>
        </p:spPr>
      </p:pic>
      <p:grpSp>
        <p:nvGrpSpPr>
          <p:cNvPr id="710" name="Google Shape;710;p49"/>
          <p:cNvGrpSpPr/>
          <p:nvPr/>
        </p:nvGrpSpPr>
        <p:grpSpPr>
          <a:xfrm>
            <a:off x="2730326" y="1101705"/>
            <a:ext cx="11306324" cy="3134724"/>
            <a:chOff x="0" y="0"/>
            <a:chExt cx="11306323" cy="3134723"/>
          </a:xfrm>
        </p:grpSpPr>
        <p:pic>
          <p:nvPicPr>
            <p:cNvPr id="711" name="Google Shape;711;p49"/>
            <p:cNvPicPr preferRelativeResize="0"/>
            <p:nvPr/>
          </p:nvPicPr>
          <p:blipFill rotWithShape="1">
            <a:blip r:embed="rId4">
              <a:alphaModFix/>
            </a:blip>
            <a:srcRect l="17349" b="60997"/>
            <a:stretch/>
          </p:blipFill>
          <p:spPr>
            <a:xfrm>
              <a:off x="557757" y="0"/>
              <a:ext cx="10748566" cy="2943680"/>
            </a:xfrm>
            <a:prstGeom prst="rect">
              <a:avLst/>
            </a:prstGeom>
            <a:noFill/>
            <a:ln>
              <a:noFill/>
            </a:ln>
          </p:spPr>
        </p:pic>
        <p:sp>
          <p:nvSpPr>
            <p:cNvPr id="712" name="Google Shape;712;p49"/>
            <p:cNvSpPr/>
            <p:nvPr/>
          </p:nvSpPr>
          <p:spPr>
            <a:xfrm>
              <a:off x="422199" y="2257469"/>
              <a:ext cx="714843" cy="794384"/>
            </a:xfrm>
            <a:custGeom>
              <a:avLst/>
              <a:gdLst/>
              <a:ahLst/>
              <a:cxnLst/>
              <a:rect l="l" t="t" r="r" b="b"/>
              <a:pathLst>
                <a:path w="21600" h="21600" extrusionOk="0">
                  <a:moveTo>
                    <a:pt x="7171" y="0"/>
                  </a:moveTo>
                  <a:lnTo>
                    <a:pt x="20742" y="1115"/>
                  </a:lnTo>
                  <a:lnTo>
                    <a:pt x="21600" y="21600"/>
                  </a:lnTo>
                  <a:lnTo>
                    <a:pt x="4749" y="21286"/>
                  </a:lnTo>
                  <a:lnTo>
                    <a:pt x="0" y="4804"/>
                  </a:lnTo>
                  <a:lnTo>
                    <a:pt x="7171" y="0"/>
                  </a:lnTo>
                  <a:close/>
                </a:path>
              </a:pathLst>
            </a:cu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713" name="Google Shape;713;p49"/>
            <p:cNvPicPr preferRelativeResize="0"/>
            <p:nvPr/>
          </p:nvPicPr>
          <p:blipFill rotWithShape="1">
            <a:blip r:embed="rId4">
              <a:alphaModFix/>
            </a:blip>
            <a:srcRect l="19324" t="16748" r="78815" b="76410"/>
            <a:stretch/>
          </p:blipFill>
          <p:spPr>
            <a:xfrm>
              <a:off x="998816" y="2396494"/>
              <a:ext cx="241751" cy="516255"/>
            </a:xfrm>
            <a:prstGeom prst="rect">
              <a:avLst/>
            </a:prstGeom>
            <a:noFill/>
            <a:ln>
              <a:noFill/>
            </a:ln>
          </p:spPr>
        </p:pic>
        <p:sp>
          <p:nvSpPr>
            <p:cNvPr id="714" name="Google Shape;714;p49"/>
            <p:cNvSpPr/>
            <p:nvPr/>
          </p:nvSpPr>
          <p:spPr>
            <a:xfrm>
              <a:off x="1109026" y="2407011"/>
              <a:ext cx="407901" cy="495301"/>
            </a:xfrm>
            <a:prstGeom prst="rect">
              <a:avLst/>
            </a:prstGeom>
            <a:noFill/>
            <a:ln>
              <a:noFill/>
            </a:ln>
            <a:effectLst>
              <a:outerShdw blurRad="38100" dist="25400" dir="5400000" rotWithShape="0">
                <a:srgbClr val="000000">
                  <a:alpha val="49803"/>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600"/>
                <a:buFont typeface="Helvetica Neue"/>
                <a:buNone/>
              </a:pPr>
              <a:r>
                <a:rPr lang="en-US" sz="2600" b="1" i="0" u="none" strike="noStrike" cap="none">
                  <a:solidFill>
                    <a:srgbClr val="FFFFFF"/>
                  </a:solidFill>
                  <a:latin typeface="Helvetica Neue"/>
                  <a:ea typeface="Helvetica Neue"/>
                  <a:cs typeface="Helvetica Neue"/>
                  <a:sym typeface="Helvetica Neue"/>
                </a:rPr>
                <a:t>1-</a:t>
              </a:r>
              <a:endParaRPr/>
            </a:p>
          </p:txBody>
        </p:sp>
        <p:grpSp>
          <p:nvGrpSpPr>
            <p:cNvPr id="715" name="Google Shape;715;p49"/>
            <p:cNvGrpSpPr/>
            <p:nvPr/>
          </p:nvGrpSpPr>
          <p:grpSpPr>
            <a:xfrm>
              <a:off x="0" y="2174600"/>
              <a:ext cx="959759" cy="960123"/>
              <a:chOff x="0" y="0"/>
              <a:chExt cx="959758" cy="960121"/>
            </a:xfrm>
          </p:grpSpPr>
          <p:pic>
            <p:nvPicPr>
              <p:cNvPr id="716" name="Google Shape;716;p49"/>
              <p:cNvPicPr preferRelativeResize="0"/>
              <p:nvPr/>
            </p:nvPicPr>
            <p:blipFill rotWithShape="1">
              <a:blip r:embed="rId5">
                <a:alphaModFix/>
              </a:blip>
              <a:srcRect l="39576" t="25324" r="37616" b="26732"/>
              <a:stretch/>
            </p:blipFill>
            <p:spPr>
              <a:xfrm>
                <a:off x="0" y="0"/>
                <a:ext cx="959758" cy="960121"/>
              </a:xfrm>
              <a:prstGeom prst="rect">
                <a:avLst/>
              </a:prstGeom>
              <a:noFill/>
              <a:ln>
                <a:noFill/>
              </a:ln>
            </p:spPr>
          </p:pic>
          <p:sp>
            <p:nvSpPr>
              <p:cNvPr id="717" name="Google Shape;717;p49"/>
              <p:cNvSpPr/>
              <p:nvPr/>
            </p:nvSpPr>
            <p:spPr>
              <a:xfrm>
                <a:off x="234435" y="232370"/>
                <a:ext cx="490774" cy="495301"/>
              </a:xfrm>
              <a:prstGeom prst="rect">
                <a:avLst/>
              </a:prstGeom>
              <a:noFill/>
              <a:ln>
                <a:noFill/>
              </a:ln>
              <a:effectLst>
                <a:outerShdw blurRad="38100" dist="25400" dir="5400000" rotWithShape="0">
                  <a:srgbClr val="000000">
                    <a:alpha val="49803"/>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600"/>
                  <a:buFont typeface="Helvetica Neue"/>
                  <a:buNone/>
                </a:pPr>
                <a:r>
                  <a:rPr lang="en-US" sz="2600" b="1" i="0" u="none" strike="noStrike" cap="none">
                    <a:solidFill>
                      <a:srgbClr val="FFFFFF"/>
                    </a:solidFill>
                    <a:latin typeface="Helvetica Neue"/>
                    <a:ea typeface="Helvetica Neue"/>
                    <a:cs typeface="Helvetica Neue"/>
                    <a:sym typeface="Helvetica Neue"/>
                  </a:rPr>
                  <a:t>1+</a:t>
                </a:r>
                <a:endParaRPr/>
              </a:p>
            </p:txBody>
          </p:sp>
        </p:grpSp>
      </p:grpSp>
      <p:grpSp>
        <p:nvGrpSpPr>
          <p:cNvPr id="718" name="Google Shape;718;p49"/>
          <p:cNvGrpSpPr/>
          <p:nvPr/>
        </p:nvGrpSpPr>
        <p:grpSpPr>
          <a:xfrm>
            <a:off x="-1136918" y="4396739"/>
            <a:ext cx="959759" cy="960123"/>
            <a:chOff x="0" y="0"/>
            <a:chExt cx="959758" cy="960121"/>
          </a:xfrm>
        </p:grpSpPr>
        <p:pic>
          <p:nvPicPr>
            <p:cNvPr id="719" name="Google Shape;719;p49"/>
            <p:cNvPicPr preferRelativeResize="0"/>
            <p:nvPr/>
          </p:nvPicPr>
          <p:blipFill rotWithShape="1">
            <a:blip r:embed="rId5">
              <a:alphaModFix/>
            </a:blip>
            <a:srcRect l="39576" t="25324" r="37616" b="26732"/>
            <a:stretch/>
          </p:blipFill>
          <p:spPr>
            <a:xfrm>
              <a:off x="0" y="0"/>
              <a:ext cx="959758" cy="960121"/>
            </a:xfrm>
            <a:prstGeom prst="rect">
              <a:avLst/>
            </a:prstGeom>
            <a:noFill/>
            <a:ln>
              <a:noFill/>
            </a:ln>
          </p:spPr>
        </p:pic>
        <p:sp>
          <p:nvSpPr>
            <p:cNvPr id="720" name="Google Shape;720;p49"/>
            <p:cNvSpPr/>
            <p:nvPr/>
          </p:nvSpPr>
          <p:spPr>
            <a:xfrm>
              <a:off x="234435" y="232370"/>
              <a:ext cx="490774" cy="495301"/>
            </a:xfrm>
            <a:prstGeom prst="rect">
              <a:avLst/>
            </a:prstGeom>
            <a:noFill/>
            <a:ln>
              <a:noFill/>
            </a:ln>
            <a:effectLst>
              <a:outerShdw blurRad="38100" dist="25400" dir="5400000" rotWithShape="0">
                <a:srgbClr val="000000">
                  <a:alpha val="49803"/>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600"/>
                <a:buFont typeface="Helvetica Neue"/>
                <a:buNone/>
              </a:pPr>
              <a:r>
                <a:rPr lang="en-US" sz="2600" b="1" i="0" u="none" strike="noStrike" cap="none">
                  <a:solidFill>
                    <a:srgbClr val="FFFFFF"/>
                  </a:solidFill>
                  <a:latin typeface="Helvetica Neue"/>
                  <a:ea typeface="Helvetica Neue"/>
                  <a:cs typeface="Helvetica Neue"/>
                  <a:sym typeface="Helvetica Neue"/>
                </a:rPr>
                <a:t>1+</a:t>
              </a:r>
              <a:endParaRPr/>
            </a:p>
          </p:txBody>
        </p:sp>
      </p:grpSp>
      <p:grpSp>
        <p:nvGrpSpPr>
          <p:cNvPr id="721" name="Google Shape;721;p49"/>
          <p:cNvGrpSpPr/>
          <p:nvPr/>
        </p:nvGrpSpPr>
        <p:grpSpPr>
          <a:xfrm>
            <a:off x="-1364460" y="6441525"/>
            <a:ext cx="959759" cy="960122"/>
            <a:chOff x="0" y="0"/>
            <a:chExt cx="959758" cy="960121"/>
          </a:xfrm>
        </p:grpSpPr>
        <p:pic>
          <p:nvPicPr>
            <p:cNvPr id="722" name="Google Shape;722;p49"/>
            <p:cNvPicPr preferRelativeResize="0"/>
            <p:nvPr/>
          </p:nvPicPr>
          <p:blipFill rotWithShape="1">
            <a:blip r:embed="rId5">
              <a:alphaModFix/>
            </a:blip>
            <a:srcRect l="39576" t="25324" r="37616" b="26732"/>
            <a:stretch/>
          </p:blipFill>
          <p:spPr>
            <a:xfrm>
              <a:off x="0" y="0"/>
              <a:ext cx="959758" cy="960121"/>
            </a:xfrm>
            <a:prstGeom prst="rect">
              <a:avLst/>
            </a:prstGeom>
            <a:noFill/>
            <a:ln>
              <a:noFill/>
            </a:ln>
          </p:spPr>
        </p:pic>
        <p:sp>
          <p:nvSpPr>
            <p:cNvPr id="723" name="Google Shape;723;p49"/>
            <p:cNvSpPr/>
            <p:nvPr/>
          </p:nvSpPr>
          <p:spPr>
            <a:xfrm>
              <a:off x="234435" y="232370"/>
              <a:ext cx="490774" cy="495301"/>
            </a:xfrm>
            <a:prstGeom prst="rect">
              <a:avLst/>
            </a:prstGeom>
            <a:noFill/>
            <a:ln>
              <a:noFill/>
            </a:ln>
            <a:effectLst>
              <a:outerShdw blurRad="38100" dist="25400" dir="5400000" rotWithShape="0">
                <a:srgbClr val="000000">
                  <a:alpha val="49803"/>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600"/>
                <a:buFont typeface="Helvetica Neue"/>
                <a:buNone/>
              </a:pPr>
              <a:r>
                <a:rPr lang="en-US" sz="2600" b="1" i="0" u="none" strike="noStrike" cap="none">
                  <a:solidFill>
                    <a:srgbClr val="FFFFFF"/>
                  </a:solidFill>
                  <a:latin typeface="Helvetica Neue"/>
                  <a:ea typeface="Helvetica Neue"/>
                  <a:cs typeface="Helvetica Neue"/>
                  <a:sym typeface="Helvetica Neue"/>
                </a:rPr>
                <a:t>1+</a:t>
              </a:r>
              <a:endParaRPr/>
            </a:p>
          </p:txBody>
        </p:sp>
      </p:grpSp>
      <p:grpSp>
        <p:nvGrpSpPr>
          <p:cNvPr id="724" name="Google Shape;724;p49"/>
          <p:cNvGrpSpPr/>
          <p:nvPr/>
        </p:nvGrpSpPr>
        <p:grpSpPr>
          <a:xfrm>
            <a:off x="4969382" y="4148011"/>
            <a:ext cx="490328" cy="3069257"/>
            <a:chOff x="-1" y="0"/>
            <a:chExt cx="490326" cy="3069256"/>
          </a:xfrm>
        </p:grpSpPr>
        <p:sp>
          <p:nvSpPr>
            <p:cNvPr id="725" name="Google Shape;725;p49"/>
            <p:cNvSpPr/>
            <p:nvPr/>
          </p:nvSpPr>
          <p:spPr>
            <a:xfrm>
              <a:off x="82424" y="0"/>
              <a:ext cx="407901" cy="495301"/>
            </a:xfrm>
            <a:prstGeom prst="rect">
              <a:avLst/>
            </a:prstGeom>
            <a:noFill/>
            <a:ln>
              <a:noFill/>
            </a:ln>
            <a:effectLst>
              <a:outerShdw blurRad="38100" dist="25400" dir="5400000" rotWithShape="0">
                <a:srgbClr val="000000">
                  <a:alpha val="49803"/>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600"/>
                <a:buFont typeface="Helvetica Neue"/>
                <a:buNone/>
              </a:pPr>
              <a:r>
                <a:rPr lang="en-US" sz="2600" b="1" i="0" u="none" strike="noStrike" cap="none">
                  <a:solidFill>
                    <a:srgbClr val="FFFFFF"/>
                  </a:solidFill>
                  <a:latin typeface="Helvetica Neue"/>
                  <a:ea typeface="Helvetica Neue"/>
                  <a:cs typeface="Helvetica Neue"/>
                  <a:sym typeface="Helvetica Neue"/>
                </a:rPr>
                <a:t>1-</a:t>
              </a:r>
              <a:endParaRPr/>
            </a:p>
          </p:txBody>
        </p:sp>
        <p:sp>
          <p:nvSpPr>
            <p:cNvPr id="726" name="Google Shape;726;p49"/>
            <p:cNvSpPr/>
            <p:nvPr/>
          </p:nvSpPr>
          <p:spPr>
            <a:xfrm>
              <a:off x="-1" y="2573955"/>
              <a:ext cx="407902" cy="495301"/>
            </a:xfrm>
            <a:prstGeom prst="rect">
              <a:avLst/>
            </a:prstGeom>
            <a:noFill/>
            <a:ln>
              <a:noFill/>
            </a:ln>
            <a:effectLst>
              <a:outerShdw blurRad="38100" dist="25400" dir="5400000" rotWithShape="0">
                <a:srgbClr val="000000">
                  <a:alpha val="49803"/>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600"/>
                <a:buFont typeface="Helvetica Neue"/>
                <a:buNone/>
              </a:pPr>
              <a:r>
                <a:rPr lang="en-US" sz="2600" b="1" i="0" u="none" strike="noStrike" cap="none">
                  <a:solidFill>
                    <a:srgbClr val="FFFFFF"/>
                  </a:solidFill>
                  <a:latin typeface="Helvetica Neue"/>
                  <a:ea typeface="Helvetica Neue"/>
                  <a:cs typeface="Helvetica Neue"/>
                  <a:sym typeface="Helvetica Neue"/>
                </a:rPr>
                <a:t>1-</a:t>
              </a:r>
              <a:endParaRPr/>
            </a:p>
          </p:txBody>
        </p:sp>
      </p:grpSp>
      <p:cxnSp>
        <p:nvCxnSpPr>
          <p:cNvPr id="727" name="Google Shape;727;p49"/>
          <p:cNvCxnSpPr/>
          <p:nvPr/>
        </p:nvCxnSpPr>
        <p:spPr>
          <a:xfrm rot="10800000" flipH="1">
            <a:off x="-37175" y="882619"/>
            <a:ext cx="13079151" cy="3"/>
          </a:xfrm>
          <a:prstGeom prst="straightConnector1">
            <a:avLst/>
          </a:prstGeom>
          <a:noFill/>
          <a:ln w="38100" cap="flat" cmpd="sng">
            <a:solidFill>
              <a:srgbClr val="000000"/>
            </a:solidFill>
            <a:prstDash val="solid"/>
            <a:miter lim="400000"/>
            <a:headEnd type="none" w="sm" len="sm"/>
            <a:tailEnd type="none" w="sm" len="sm"/>
          </a:ln>
        </p:spPr>
      </p:cxnSp>
      <p:sp>
        <p:nvSpPr>
          <p:cNvPr id="728" name="Google Shape;728;p49"/>
          <p:cNvSpPr/>
          <p:nvPr/>
        </p:nvSpPr>
        <p:spPr>
          <a:xfrm>
            <a:off x="239837" y="171682"/>
            <a:ext cx="12525126" cy="532806"/>
          </a:xfrm>
          <a:prstGeom prst="rect">
            <a:avLst/>
          </a:prstGeom>
          <a:noFill/>
          <a:ln>
            <a:noFill/>
          </a:ln>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222222"/>
              </a:buClr>
              <a:buSzPts val="3200"/>
              <a:buFont typeface="Calibri"/>
              <a:buNone/>
            </a:pPr>
            <a:r>
              <a:rPr lang="en-US" sz="3200" b="1" i="0" u="none" strike="noStrike" cap="none">
                <a:solidFill>
                  <a:srgbClr val="222222"/>
                </a:solidFill>
                <a:latin typeface="Arial"/>
                <a:ea typeface="Arial"/>
                <a:cs typeface="Arial"/>
                <a:sym typeface="Arial"/>
              </a:rPr>
              <a:t>Saponification mechanism</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4"/>
                                        </p:tgtEl>
                                        <p:attrNameLst>
                                          <p:attrName>style.visibility</p:attrName>
                                        </p:attrNameLst>
                                      </p:cBhvr>
                                      <p:to>
                                        <p:strVal val="visible"/>
                                      </p:to>
                                    </p:set>
                                    <p:animEffect transition="in" filter="fade">
                                      <p:cBhvr>
                                        <p:cTn id="7" dur="1000"/>
                                        <p:tgtEl>
                                          <p:spTgt spid="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grpSp>
        <p:nvGrpSpPr>
          <p:cNvPr id="733" name="Google Shape;733;p50"/>
          <p:cNvGrpSpPr/>
          <p:nvPr/>
        </p:nvGrpSpPr>
        <p:grpSpPr>
          <a:xfrm>
            <a:off x="4861006" y="6658212"/>
            <a:ext cx="7913958" cy="3076358"/>
            <a:chOff x="0" y="0"/>
            <a:chExt cx="7913956" cy="3076356"/>
          </a:xfrm>
        </p:grpSpPr>
        <p:pic>
          <p:nvPicPr>
            <p:cNvPr id="734" name="Google Shape;734;p50"/>
            <p:cNvPicPr preferRelativeResize="0"/>
            <p:nvPr/>
          </p:nvPicPr>
          <p:blipFill rotWithShape="1">
            <a:blip r:embed="rId3">
              <a:alphaModFix/>
            </a:blip>
            <a:srcRect l="19169" t="57285" r="21045" b="3063"/>
            <a:stretch/>
          </p:blipFill>
          <p:spPr>
            <a:xfrm>
              <a:off x="0" y="83830"/>
              <a:ext cx="7774824" cy="2992526"/>
            </a:xfrm>
            <a:prstGeom prst="rect">
              <a:avLst/>
            </a:prstGeom>
            <a:noFill/>
            <a:ln>
              <a:noFill/>
            </a:ln>
          </p:spPr>
        </p:pic>
        <p:sp>
          <p:nvSpPr>
            <p:cNvPr id="735" name="Google Shape;735;p50"/>
            <p:cNvSpPr/>
            <p:nvPr/>
          </p:nvSpPr>
          <p:spPr>
            <a:xfrm>
              <a:off x="2623390" y="0"/>
              <a:ext cx="5290566" cy="611250"/>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grpSp>
      <p:pic>
        <p:nvPicPr>
          <p:cNvPr id="736" name="Google Shape;736;p50"/>
          <p:cNvPicPr preferRelativeResize="0"/>
          <p:nvPr/>
        </p:nvPicPr>
        <p:blipFill rotWithShape="1">
          <a:blip r:embed="rId3">
            <a:alphaModFix/>
          </a:blip>
          <a:srcRect l="27956" t="38797" b="34740"/>
          <a:stretch/>
        </p:blipFill>
        <p:spPr>
          <a:xfrm rot="-54430">
            <a:off x="4938467" y="3670867"/>
            <a:ext cx="9369173" cy="1997163"/>
          </a:xfrm>
          <a:custGeom>
            <a:avLst/>
            <a:gdLst/>
            <a:ahLst/>
            <a:cxnLst/>
            <a:rect l="l" t="t" r="r" b="b"/>
            <a:pathLst>
              <a:path w="21600" h="21600" extrusionOk="0">
                <a:moveTo>
                  <a:pt x="67" y="0"/>
                </a:moveTo>
                <a:lnTo>
                  <a:pt x="0" y="19996"/>
                </a:lnTo>
                <a:lnTo>
                  <a:pt x="21599" y="21600"/>
                </a:lnTo>
                <a:lnTo>
                  <a:pt x="21600" y="1600"/>
                </a:lnTo>
                <a:lnTo>
                  <a:pt x="67" y="0"/>
                </a:lnTo>
                <a:close/>
              </a:path>
            </a:pathLst>
          </a:custGeom>
          <a:noFill/>
          <a:ln>
            <a:noFill/>
          </a:ln>
        </p:spPr>
      </p:pic>
      <p:grpSp>
        <p:nvGrpSpPr>
          <p:cNvPr id="737" name="Google Shape;737;p50"/>
          <p:cNvGrpSpPr/>
          <p:nvPr/>
        </p:nvGrpSpPr>
        <p:grpSpPr>
          <a:xfrm>
            <a:off x="2730326" y="1101705"/>
            <a:ext cx="11306324" cy="3134724"/>
            <a:chOff x="0" y="0"/>
            <a:chExt cx="11306323" cy="3134723"/>
          </a:xfrm>
        </p:grpSpPr>
        <p:pic>
          <p:nvPicPr>
            <p:cNvPr id="738" name="Google Shape;738;p50"/>
            <p:cNvPicPr preferRelativeResize="0"/>
            <p:nvPr/>
          </p:nvPicPr>
          <p:blipFill rotWithShape="1">
            <a:blip r:embed="rId4">
              <a:alphaModFix/>
            </a:blip>
            <a:srcRect l="17349" b="60997"/>
            <a:stretch/>
          </p:blipFill>
          <p:spPr>
            <a:xfrm>
              <a:off x="557757" y="0"/>
              <a:ext cx="10748566" cy="2943680"/>
            </a:xfrm>
            <a:prstGeom prst="rect">
              <a:avLst/>
            </a:prstGeom>
            <a:noFill/>
            <a:ln>
              <a:noFill/>
            </a:ln>
          </p:spPr>
        </p:pic>
        <p:sp>
          <p:nvSpPr>
            <p:cNvPr id="739" name="Google Shape;739;p50"/>
            <p:cNvSpPr/>
            <p:nvPr/>
          </p:nvSpPr>
          <p:spPr>
            <a:xfrm>
              <a:off x="422199" y="2257469"/>
              <a:ext cx="714843" cy="794384"/>
            </a:xfrm>
            <a:custGeom>
              <a:avLst/>
              <a:gdLst/>
              <a:ahLst/>
              <a:cxnLst/>
              <a:rect l="l" t="t" r="r" b="b"/>
              <a:pathLst>
                <a:path w="21600" h="21600" extrusionOk="0">
                  <a:moveTo>
                    <a:pt x="7171" y="0"/>
                  </a:moveTo>
                  <a:lnTo>
                    <a:pt x="20742" y="1115"/>
                  </a:lnTo>
                  <a:lnTo>
                    <a:pt x="21600" y="21600"/>
                  </a:lnTo>
                  <a:lnTo>
                    <a:pt x="4749" y="21286"/>
                  </a:lnTo>
                  <a:lnTo>
                    <a:pt x="0" y="4804"/>
                  </a:lnTo>
                  <a:lnTo>
                    <a:pt x="7171" y="0"/>
                  </a:lnTo>
                  <a:close/>
                </a:path>
              </a:pathLst>
            </a:cu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740" name="Google Shape;740;p50"/>
            <p:cNvPicPr preferRelativeResize="0"/>
            <p:nvPr/>
          </p:nvPicPr>
          <p:blipFill rotWithShape="1">
            <a:blip r:embed="rId4">
              <a:alphaModFix/>
            </a:blip>
            <a:srcRect l="19324" t="16748" r="78815" b="76410"/>
            <a:stretch/>
          </p:blipFill>
          <p:spPr>
            <a:xfrm>
              <a:off x="998816" y="2396494"/>
              <a:ext cx="241751" cy="516255"/>
            </a:xfrm>
            <a:prstGeom prst="rect">
              <a:avLst/>
            </a:prstGeom>
            <a:noFill/>
            <a:ln>
              <a:noFill/>
            </a:ln>
          </p:spPr>
        </p:pic>
        <p:sp>
          <p:nvSpPr>
            <p:cNvPr id="741" name="Google Shape;741;p50"/>
            <p:cNvSpPr/>
            <p:nvPr/>
          </p:nvSpPr>
          <p:spPr>
            <a:xfrm>
              <a:off x="1109026" y="2407011"/>
              <a:ext cx="407901" cy="495301"/>
            </a:xfrm>
            <a:prstGeom prst="rect">
              <a:avLst/>
            </a:prstGeom>
            <a:noFill/>
            <a:ln>
              <a:noFill/>
            </a:ln>
            <a:effectLst>
              <a:outerShdw blurRad="38100" dist="25400" dir="5400000" rotWithShape="0">
                <a:srgbClr val="000000">
                  <a:alpha val="49803"/>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600"/>
                <a:buFont typeface="Helvetica Neue"/>
                <a:buNone/>
              </a:pPr>
              <a:r>
                <a:rPr lang="en-US" sz="2600" b="1" i="0" u="none" strike="noStrike" cap="none">
                  <a:solidFill>
                    <a:srgbClr val="FFFFFF"/>
                  </a:solidFill>
                  <a:latin typeface="Helvetica Neue"/>
                  <a:ea typeface="Helvetica Neue"/>
                  <a:cs typeface="Helvetica Neue"/>
                  <a:sym typeface="Helvetica Neue"/>
                </a:rPr>
                <a:t>1-</a:t>
              </a:r>
              <a:endParaRPr/>
            </a:p>
          </p:txBody>
        </p:sp>
        <p:grpSp>
          <p:nvGrpSpPr>
            <p:cNvPr id="742" name="Google Shape;742;p50"/>
            <p:cNvGrpSpPr/>
            <p:nvPr/>
          </p:nvGrpSpPr>
          <p:grpSpPr>
            <a:xfrm>
              <a:off x="0" y="2174600"/>
              <a:ext cx="959759" cy="960123"/>
              <a:chOff x="0" y="0"/>
              <a:chExt cx="959758" cy="960121"/>
            </a:xfrm>
          </p:grpSpPr>
          <p:pic>
            <p:nvPicPr>
              <p:cNvPr id="743" name="Google Shape;743;p50"/>
              <p:cNvPicPr preferRelativeResize="0"/>
              <p:nvPr/>
            </p:nvPicPr>
            <p:blipFill rotWithShape="1">
              <a:blip r:embed="rId5">
                <a:alphaModFix/>
              </a:blip>
              <a:srcRect l="39576" t="25324" r="37616" b="26732"/>
              <a:stretch/>
            </p:blipFill>
            <p:spPr>
              <a:xfrm>
                <a:off x="0" y="0"/>
                <a:ext cx="959758" cy="960121"/>
              </a:xfrm>
              <a:prstGeom prst="rect">
                <a:avLst/>
              </a:prstGeom>
              <a:noFill/>
              <a:ln>
                <a:noFill/>
              </a:ln>
            </p:spPr>
          </p:pic>
          <p:sp>
            <p:nvSpPr>
              <p:cNvPr id="744" name="Google Shape;744;p50"/>
              <p:cNvSpPr/>
              <p:nvPr/>
            </p:nvSpPr>
            <p:spPr>
              <a:xfrm>
                <a:off x="234435" y="232370"/>
                <a:ext cx="490774" cy="495301"/>
              </a:xfrm>
              <a:prstGeom prst="rect">
                <a:avLst/>
              </a:prstGeom>
              <a:noFill/>
              <a:ln>
                <a:noFill/>
              </a:ln>
              <a:effectLst>
                <a:outerShdw blurRad="38100" dist="25400" dir="5400000" rotWithShape="0">
                  <a:srgbClr val="000000">
                    <a:alpha val="49803"/>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600"/>
                  <a:buFont typeface="Helvetica Neue"/>
                  <a:buNone/>
                </a:pPr>
                <a:r>
                  <a:rPr lang="en-US" sz="2600" b="1" i="0" u="none" strike="noStrike" cap="none">
                    <a:solidFill>
                      <a:srgbClr val="FFFFFF"/>
                    </a:solidFill>
                    <a:latin typeface="Helvetica Neue"/>
                    <a:ea typeface="Helvetica Neue"/>
                    <a:cs typeface="Helvetica Neue"/>
                    <a:sym typeface="Helvetica Neue"/>
                  </a:rPr>
                  <a:t>1+</a:t>
                </a:r>
                <a:endParaRPr/>
              </a:p>
            </p:txBody>
          </p:sp>
        </p:grpSp>
      </p:grpSp>
      <p:grpSp>
        <p:nvGrpSpPr>
          <p:cNvPr id="745" name="Google Shape;745;p50"/>
          <p:cNvGrpSpPr/>
          <p:nvPr/>
        </p:nvGrpSpPr>
        <p:grpSpPr>
          <a:xfrm>
            <a:off x="3960015" y="4447539"/>
            <a:ext cx="959760" cy="960123"/>
            <a:chOff x="0" y="0"/>
            <a:chExt cx="959758" cy="960121"/>
          </a:xfrm>
        </p:grpSpPr>
        <p:pic>
          <p:nvPicPr>
            <p:cNvPr id="746" name="Google Shape;746;p50"/>
            <p:cNvPicPr preferRelativeResize="0"/>
            <p:nvPr/>
          </p:nvPicPr>
          <p:blipFill rotWithShape="1">
            <a:blip r:embed="rId5">
              <a:alphaModFix/>
            </a:blip>
            <a:srcRect l="39576" t="25324" r="37616" b="26732"/>
            <a:stretch/>
          </p:blipFill>
          <p:spPr>
            <a:xfrm>
              <a:off x="0" y="0"/>
              <a:ext cx="959758" cy="960121"/>
            </a:xfrm>
            <a:prstGeom prst="rect">
              <a:avLst/>
            </a:prstGeom>
            <a:noFill/>
            <a:ln>
              <a:noFill/>
            </a:ln>
          </p:spPr>
        </p:pic>
        <p:sp>
          <p:nvSpPr>
            <p:cNvPr id="747" name="Google Shape;747;p50"/>
            <p:cNvSpPr/>
            <p:nvPr/>
          </p:nvSpPr>
          <p:spPr>
            <a:xfrm>
              <a:off x="234435" y="232370"/>
              <a:ext cx="490774" cy="495301"/>
            </a:xfrm>
            <a:prstGeom prst="rect">
              <a:avLst/>
            </a:prstGeom>
            <a:noFill/>
            <a:ln>
              <a:noFill/>
            </a:ln>
            <a:effectLst>
              <a:outerShdw blurRad="38100" dist="25400" dir="5400000" rotWithShape="0">
                <a:srgbClr val="000000">
                  <a:alpha val="49803"/>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600"/>
                <a:buFont typeface="Helvetica Neue"/>
                <a:buNone/>
              </a:pPr>
              <a:r>
                <a:rPr lang="en-US" sz="2600" b="1" i="0" u="none" strike="noStrike" cap="none">
                  <a:solidFill>
                    <a:srgbClr val="FFFFFF"/>
                  </a:solidFill>
                  <a:latin typeface="Helvetica Neue"/>
                  <a:ea typeface="Helvetica Neue"/>
                  <a:cs typeface="Helvetica Neue"/>
                  <a:sym typeface="Helvetica Neue"/>
                </a:rPr>
                <a:t>1+</a:t>
              </a:r>
              <a:endParaRPr/>
            </a:p>
          </p:txBody>
        </p:sp>
      </p:grpSp>
      <p:grpSp>
        <p:nvGrpSpPr>
          <p:cNvPr id="748" name="Google Shape;748;p50"/>
          <p:cNvGrpSpPr/>
          <p:nvPr/>
        </p:nvGrpSpPr>
        <p:grpSpPr>
          <a:xfrm>
            <a:off x="3732473" y="6492325"/>
            <a:ext cx="959759" cy="960122"/>
            <a:chOff x="0" y="0"/>
            <a:chExt cx="959758" cy="960121"/>
          </a:xfrm>
        </p:grpSpPr>
        <p:pic>
          <p:nvPicPr>
            <p:cNvPr id="749" name="Google Shape;749;p50"/>
            <p:cNvPicPr preferRelativeResize="0"/>
            <p:nvPr/>
          </p:nvPicPr>
          <p:blipFill rotWithShape="1">
            <a:blip r:embed="rId5">
              <a:alphaModFix/>
            </a:blip>
            <a:srcRect l="39576" t="25324" r="37616" b="26732"/>
            <a:stretch/>
          </p:blipFill>
          <p:spPr>
            <a:xfrm>
              <a:off x="0" y="0"/>
              <a:ext cx="959758" cy="960121"/>
            </a:xfrm>
            <a:prstGeom prst="rect">
              <a:avLst/>
            </a:prstGeom>
            <a:noFill/>
            <a:ln>
              <a:noFill/>
            </a:ln>
          </p:spPr>
        </p:pic>
        <p:sp>
          <p:nvSpPr>
            <p:cNvPr id="750" name="Google Shape;750;p50"/>
            <p:cNvSpPr/>
            <p:nvPr/>
          </p:nvSpPr>
          <p:spPr>
            <a:xfrm>
              <a:off x="234435" y="232370"/>
              <a:ext cx="490774" cy="495301"/>
            </a:xfrm>
            <a:prstGeom prst="rect">
              <a:avLst/>
            </a:prstGeom>
            <a:noFill/>
            <a:ln>
              <a:noFill/>
            </a:ln>
            <a:effectLst>
              <a:outerShdw blurRad="38100" dist="25400" dir="5400000" rotWithShape="0">
                <a:srgbClr val="000000">
                  <a:alpha val="49803"/>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600"/>
                <a:buFont typeface="Helvetica Neue"/>
                <a:buNone/>
              </a:pPr>
              <a:r>
                <a:rPr lang="en-US" sz="2600" b="1" i="0" u="none" strike="noStrike" cap="none">
                  <a:solidFill>
                    <a:srgbClr val="FFFFFF"/>
                  </a:solidFill>
                  <a:latin typeface="Helvetica Neue"/>
                  <a:ea typeface="Helvetica Neue"/>
                  <a:cs typeface="Helvetica Neue"/>
                  <a:sym typeface="Helvetica Neue"/>
                </a:rPr>
                <a:t>1+</a:t>
              </a:r>
              <a:endParaRPr/>
            </a:p>
          </p:txBody>
        </p:sp>
      </p:grpSp>
      <p:sp>
        <p:nvSpPr>
          <p:cNvPr id="751" name="Google Shape;751;p50"/>
          <p:cNvSpPr/>
          <p:nvPr/>
        </p:nvSpPr>
        <p:spPr>
          <a:xfrm>
            <a:off x="5051807" y="4148011"/>
            <a:ext cx="407902" cy="495301"/>
          </a:xfrm>
          <a:prstGeom prst="rect">
            <a:avLst/>
          </a:prstGeom>
          <a:noFill/>
          <a:ln>
            <a:noFill/>
          </a:ln>
          <a:effectLst>
            <a:outerShdw blurRad="38100" dist="25400" dir="5400000" rotWithShape="0">
              <a:srgbClr val="000000">
                <a:alpha val="49803"/>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600"/>
              <a:buFont typeface="Helvetica Neue"/>
              <a:buNone/>
            </a:pPr>
            <a:r>
              <a:rPr lang="en-US" sz="2600" b="1" i="0" u="none" strike="noStrike" cap="none">
                <a:solidFill>
                  <a:srgbClr val="FFFFFF"/>
                </a:solidFill>
                <a:latin typeface="Helvetica Neue"/>
                <a:ea typeface="Helvetica Neue"/>
                <a:cs typeface="Helvetica Neue"/>
                <a:sym typeface="Helvetica Neue"/>
              </a:rPr>
              <a:t>1-</a:t>
            </a:r>
            <a:endParaRPr/>
          </a:p>
        </p:txBody>
      </p:sp>
      <p:sp>
        <p:nvSpPr>
          <p:cNvPr id="752" name="Google Shape;752;p50"/>
          <p:cNvSpPr/>
          <p:nvPr/>
        </p:nvSpPr>
        <p:spPr>
          <a:xfrm>
            <a:off x="4969383" y="6721966"/>
            <a:ext cx="407902" cy="495301"/>
          </a:xfrm>
          <a:prstGeom prst="rect">
            <a:avLst/>
          </a:prstGeom>
          <a:noFill/>
          <a:ln>
            <a:noFill/>
          </a:ln>
          <a:effectLst>
            <a:outerShdw blurRad="38100" dist="25400" dir="5400000" rotWithShape="0">
              <a:srgbClr val="000000">
                <a:alpha val="49803"/>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600"/>
              <a:buFont typeface="Helvetica Neue"/>
              <a:buNone/>
            </a:pPr>
            <a:r>
              <a:rPr lang="en-US" sz="2600" b="1" i="0" u="none" strike="noStrike" cap="none">
                <a:solidFill>
                  <a:srgbClr val="FFFFFF"/>
                </a:solidFill>
                <a:latin typeface="Helvetica Neue"/>
                <a:ea typeface="Helvetica Neue"/>
                <a:cs typeface="Helvetica Neue"/>
                <a:sym typeface="Helvetica Neue"/>
              </a:rPr>
              <a:t>1-</a:t>
            </a:r>
            <a:endParaRPr/>
          </a:p>
        </p:txBody>
      </p:sp>
      <p:cxnSp>
        <p:nvCxnSpPr>
          <p:cNvPr id="753" name="Google Shape;753;p50"/>
          <p:cNvCxnSpPr/>
          <p:nvPr/>
        </p:nvCxnSpPr>
        <p:spPr>
          <a:xfrm rot="10800000" flipH="1">
            <a:off x="-37175" y="882619"/>
            <a:ext cx="13079151" cy="3"/>
          </a:xfrm>
          <a:prstGeom prst="straightConnector1">
            <a:avLst/>
          </a:prstGeom>
          <a:noFill/>
          <a:ln w="38100" cap="flat" cmpd="sng">
            <a:solidFill>
              <a:srgbClr val="000000"/>
            </a:solidFill>
            <a:prstDash val="solid"/>
            <a:miter lim="400000"/>
            <a:headEnd type="none" w="sm" len="sm"/>
            <a:tailEnd type="none" w="sm" len="sm"/>
          </a:ln>
        </p:spPr>
      </p:cxnSp>
      <p:sp>
        <p:nvSpPr>
          <p:cNvPr id="754" name="Google Shape;754;p50"/>
          <p:cNvSpPr/>
          <p:nvPr/>
        </p:nvSpPr>
        <p:spPr>
          <a:xfrm>
            <a:off x="239837" y="171682"/>
            <a:ext cx="12525126" cy="532806"/>
          </a:xfrm>
          <a:prstGeom prst="rect">
            <a:avLst/>
          </a:prstGeom>
          <a:noFill/>
          <a:ln>
            <a:noFill/>
          </a:ln>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222222"/>
              </a:buClr>
              <a:buSzPts val="3200"/>
              <a:buFont typeface="Calibri"/>
              <a:buNone/>
            </a:pPr>
            <a:r>
              <a:rPr lang="en-US" sz="3200" b="1" i="0" u="none" strike="noStrike" cap="none">
                <a:solidFill>
                  <a:srgbClr val="222222"/>
                </a:solidFill>
                <a:latin typeface="Arial"/>
                <a:ea typeface="Arial"/>
                <a:cs typeface="Arial"/>
                <a:sym typeface="Arial"/>
              </a:rPr>
              <a:t>Saponification mechanism</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cxnSp>
        <p:nvCxnSpPr>
          <p:cNvPr id="759" name="Google Shape;759;p51"/>
          <p:cNvCxnSpPr/>
          <p:nvPr/>
        </p:nvCxnSpPr>
        <p:spPr>
          <a:xfrm rot="10800000" flipH="1">
            <a:off x="-37175" y="882619"/>
            <a:ext cx="13079151" cy="3"/>
          </a:xfrm>
          <a:prstGeom prst="straightConnector1">
            <a:avLst/>
          </a:prstGeom>
          <a:noFill/>
          <a:ln w="38100" cap="flat" cmpd="sng">
            <a:solidFill>
              <a:srgbClr val="000000"/>
            </a:solidFill>
            <a:prstDash val="solid"/>
            <a:miter lim="400000"/>
            <a:headEnd type="none" w="sm" len="sm"/>
            <a:tailEnd type="none" w="sm" len="sm"/>
          </a:ln>
        </p:spPr>
      </p:cxnSp>
      <p:sp>
        <p:nvSpPr>
          <p:cNvPr id="760" name="Google Shape;760;p51"/>
          <p:cNvSpPr/>
          <p:nvPr/>
        </p:nvSpPr>
        <p:spPr>
          <a:xfrm>
            <a:off x="239837" y="171682"/>
            <a:ext cx="12525126" cy="532806"/>
          </a:xfrm>
          <a:prstGeom prst="rect">
            <a:avLst/>
          </a:prstGeom>
          <a:noFill/>
          <a:ln>
            <a:noFill/>
          </a:ln>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222222"/>
              </a:buClr>
              <a:buSzPts val="3200"/>
              <a:buFont typeface="Calibri"/>
              <a:buNone/>
            </a:pPr>
            <a:r>
              <a:rPr lang="en-US" sz="3200" b="1" i="0" u="none" strike="noStrike" cap="none">
                <a:solidFill>
                  <a:srgbClr val="222222"/>
                </a:solidFill>
                <a:latin typeface="Arial"/>
                <a:ea typeface="Arial"/>
                <a:cs typeface="Arial"/>
                <a:sym typeface="Arial"/>
              </a:rPr>
              <a:t>Sodium laurate is a main component of soap.</a:t>
            </a:r>
            <a:endParaRPr/>
          </a:p>
        </p:txBody>
      </p:sp>
      <p:pic>
        <p:nvPicPr>
          <p:cNvPr id="761" name="Google Shape;761;p51"/>
          <p:cNvPicPr preferRelativeResize="0"/>
          <p:nvPr/>
        </p:nvPicPr>
        <p:blipFill rotWithShape="1">
          <a:blip r:embed="rId3">
            <a:alphaModFix/>
          </a:blip>
          <a:srcRect/>
          <a:stretch/>
        </p:blipFill>
        <p:spPr>
          <a:xfrm>
            <a:off x="-1" y="883682"/>
            <a:ext cx="13004801" cy="8502663"/>
          </a:xfrm>
          <a:prstGeom prst="rect">
            <a:avLst/>
          </a:prstGeom>
          <a:noFill/>
          <a:ln>
            <a:noFill/>
          </a:ln>
        </p:spPr>
      </p:pic>
      <p:pic>
        <p:nvPicPr>
          <p:cNvPr id="762" name="Google Shape;762;p51"/>
          <p:cNvPicPr preferRelativeResize="0"/>
          <p:nvPr/>
        </p:nvPicPr>
        <p:blipFill rotWithShape="1">
          <a:blip r:embed="rId3">
            <a:alphaModFix/>
          </a:blip>
          <a:srcRect t="93685"/>
          <a:stretch/>
        </p:blipFill>
        <p:spPr>
          <a:xfrm>
            <a:off x="-1" y="9391347"/>
            <a:ext cx="13004801" cy="53688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pic>
        <p:nvPicPr>
          <p:cNvPr id="767" name="Google Shape;767;p52"/>
          <p:cNvPicPr preferRelativeResize="0"/>
          <p:nvPr/>
        </p:nvPicPr>
        <p:blipFill rotWithShape="1">
          <a:blip r:embed="rId3">
            <a:alphaModFix amt="58999"/>
          </a:blip>
          <a:srcRect/>
          <a:stretch/>
        </p:blipFill>
        <p:spPr>
          <a:xfrm>
            <a:off x="-1" y="883682"/>
            <a:ext cx="13004801" cy="8502663"/>
          </a:xfrm>
          <a:prstGeom prst="rect">
            <a:avLst/>
          </a:prstGeom>
          <a:noFill/>
          <a:ln>
            <a:noFill/>
          </a:ln>
        </p:spPr>
      </p:pic>
      <p:pic>
        <p:nvPicPr>
          <p:cNvPr id="768" name="Google Shape;768;p52"/>
          <p:cNvPicPr preferRelativeResize="0"/>
          <p:nvPr/>
        </p:nvPicPr>
        <p:blipFill rotWithShape="1">
          <a:blip r:embed="rId3">
            <a:alphaModFix amt="58999"/>
          </a:blip>
          <a:srcRect t="93685"/>
          <a:stretch/>
        </p:blipFill>
        <p:spPr>
          <a:xfrm>
            <a:off x="-1" y="9378647"/>
            <a:ext cx="13004801" cy="536885"/>
          </a:xfrm>
          <a:prstGeom prst="rect">
            <a:avLst/>
          </a:prstGeom>
          <a:noFill/>
          <a:ln>
            <a:noFill/>
          </a:ln>
        </p:spPr>
      </p:pic>
      <p:cxnSp>
        <p:nvCxnSpPr>
          <p:cNvPr id="769" name="Google Shape;769;p52"/>
          <p:cNvCxnSpPr/>
          <p:nvPr/>
        </p:nvCxnSpPr>
        <p:spPr>
          <a:xfrm rot="10800000" flipH="1">
            <a:off x="-37175" y="882619"/>
            <a:ext cx="13079151" cy="3"/>
          </a:xfrm>
          <a:prstGeom prst="straightConnector1">
            <a:avLst/>
          </a:prstGeom>
          <a:noFill/>
          <a:ln w="38100" cap="flat" cmpd="sng">
            <a:solidFill>
              <a:srgbClr val="000000"/>
            </a:solidFill>
            <a:prstDash val="solid"/>
            <a:miter lim="400000"/>
            <a:headEnd type="none" w="sm" len="sm"/>
            <a:tailEnd type="none" w="sm" len="sm"/>
          </a:ln>
        </p:spPr>
      </p:cxnSp>
      <p:pic>
        <p:nvPicPr>
          <p:cNvPr id="770" name="Google Shape;770;p52"/>
          <p:cNvPicPr preferRelativeResize="0"/>
          <p:nvPr/>
        </p:nvPicPr>
        <p:blipFill rotWithShape="1">
          <a:blip r:embed="rId4">
            <a:alphaModFix/>
          </a:blip>
          <a:srcRect l="39576" t="25324" r="37616" b="26732"/>
          <a:stretch/>
        </p:blipFill>
        <p:spPr>
          <a:xfrm>
            <a:off x="1681590" y="2809239"/>
            <a:ext cx="959759" cy="960122"/>
          </a:xfrm>
          <a:prstGeom prst="rect">
            <a:avLst/>
          </a:prstGeom>
          <a:noFill/>
          <a:ln>
            <a:noFill/>
          </a:ln>
        </p:spPr>
      </p:pic>
      <p:pic>
        <p:nvPicPr>
          <p:cNvPr id="771" name="Google Shape;771;p52"/>
          <p:cNvPicPr preferRelativeResize="0"/>
          <p:nvPr/>
        </p:nvPicPr>
        <p:blipFill rotWithShape="1">
          <a:blip r:embed="rId4">
            <a:alphaModFix/>
          </a:blip>
          <a:srcRect l="39576" t="25324" r="37616" b="26732"/>
          <a:stretch/>
        </p:blipFill>
        <p:spPr>
          <a:xfrm>
            <a:off x="1681647" y="5032646"/>
            <a:ext cx="959759" cy="960122"/>
          </a:xfrm>
          <a:prstGeom prst="rect">
            <a:avLst/>
          </a:prstGeom>
          <a:noFill/>
          <a:ln>
            <a:noFill/>
          </a:ln>
        </p:spPr>
      </p:pic>
      <p:pic>
        <p:nvPicPr>
          <p:cNvPr id="772" name="Google Shape;772;p52"/>
          <p:cNvPicPr preferRelativeResize="0"/>
          <p:nvPr/>
        </p:nvPicPr>
        <p:blipFill rotWithShape="1">
          <a:blip r:embed="rId4">
            <a:alphaModFix/>
          </a:blip>
          <a:srcRect l="39576" t="25324" r="37616" b="26732"/>
          <a:stretch/>
        </p:blipFill>
        <p:spPr>
          <a:xfrm>
            <a:off x="1681647" y="7256013"/>
            <a:ext cx="959759" cy="960122"/>
          </a:xfrm>
          <a:prstGeom prst="rect">
            <a:avLst/>
          </a:prstGeom>
          <a:noFill/>
          <a:ln>
            <a:noFill/>
          </a:ln>
        </p:spPr>
      </p:pic>
      <p:pic>
        <p:nvPicPr>
          <p:cNvPr id="773" name="Google Shape;773;p52"/>
          <p:cNvPicPr preferRelativeResize="0"/>
          <p:nvPr/>
        </p:nvPicPr>
        <p:blipFill rotWithShape="1">
          <a:blip r:embed="rId5">
            <a:alphaModFix/>
          </a:blip>
          <a:srcRect/>
          <a:stretch/>
        </p:blipFill>
        <p:spPr>
          <a:xfrm>
            <a:off x="1135946" y="-183336"/>
            <a:ext cx="11486729" cy="5466453"/>
          </a:xfrm>
          <a:prstGeom prst="rect">
            <a:avLst/>
          </a:prstGeom>
          <a:noFill/>
          <a:ln>
            <a:noFill/>
          </a:ln>
        </p:spPr>
      </p:pic>
      <p:pic>
        <p:nvPicPr>
          <p:cNvPr id="774" name="Google Shape;774;p52"/>
          <p:cNvPicPr preferRelativeResize="0"/>
          <p:nvPr/>
        </p:nvPicPr>
        <p:blipFill rotWithShape="1">
          <a:blip r:embed="rId5">
            <a:alphaModFix/>
          </a:blip>
          <a:srcRect/>
          <a:stretch/>
        </p:blipFill>
        <p:spPr>
          <a:xfrm>
            <a:off x="1135946" y="2143574"/>
            <a:ext cx="11486729" cy="5466452"/>
          </a:xfrm>
          <a:prstGeom prst="rect">
            <a:avLst/>
          </a:prstGeom>
          <a:noFill/>
          <a:ln>
            <a:noFill/>
          </a:ln>
        </p:spPr>
      </p:pic>
      <p:pic>
        <p:nvPicPr>
          <p:cNvPr id="775" name="Google Shape;775;p52"/>
          <p:cNvPicPr preferRelativeResize="0"/>
          <p:nvPr/>
        </p:nvPicPr>
        <p:blipFill rotWithShape="1">
          <a:blip r:embed="rId5">
            <a:alphaModFix/>
          </a:blip>
          <a:srcRect/>
          <a:stretch/>
        </p:blipFill>
        <p:spPr>
          <a:xfrm>
            <a:off x="1135946" y="4463639"/>
            <a:ext cx="11486729" cy="5466453"/>
          </a:xfrm>
          <a:prstGeom prst="rect">
            <a:avLst/>
          </a:prstGeom>
          <a:noFill/>
          <a:ln>
            <a:noFill/>
          </a:ln>
        </p:spPr>
      </p:pic>
      <p:sp>
        <p:nvSpPr>
          <p:cNvPr id="776" name="Google Shape;776;p52"/>
          <p:cNvSpPr/>
          <p:nvPr/>
        </p:nvSpPr>
        <p:spPr>
          <a:xfrm>
            <a:off x="239837" y="171682"/>
            <a:ext cx="12525126" cy="532806"/>
          </a:xfrm>
          <a:prstGeom prst="rect">
            <a:avLst/>
          </a:prstGeom>
          <a:noFill/>
          <a:ln>
            <a:noFill/>
          </a:ln>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222222"/>
              </a:buClr>
              <a:buSzPts val="3200"/>
              <a:buFont typeface="Calibri"/>
              <a:buNone/>
            </a:pPr>
            <a:r>
              <a:rPr lang="en-US" sz="3200" b="1" i="0" u="none" strike="noStrike" cap="none">
                <a:solidFill>
                  <a:srgbClr val="222222"/>
                </a:solidFill>
                <a:latin typeface="Arial"/>
                <a:ea typeface="Arial"/>
                <a:cs typeface="Arial"/>
                <a:sym typeface="Arial"/>
              </a:rPr>
              <a:t>Sodium laurate is a main component of soap.</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cxnSp>
        <p:nvCxnSpPr>
          <p:cNvPr id="781" name="Google Shape;781;p53"/>
          <p:cNvCxnSpPr/>
          <p:nvPr/>
        </p:nvCxnSpPr>
        <p:spPr>
          <a:xfrm rot="10800000" flipH="1">
            <a:off x="-37175" y="882619"/>
            <a:ext cx="13079151" cy="3"/>
          </a:xfrm>
          <a:prstGeom prst="straightConnector1">
            <a:avLst/>
          </a:prstGeom>
          <a:noFill/>
          <a:ln w="38100" cap="flat" cmpd="sng">
            <a:solidFill>
              <a:srgbClr val="000000"/>
            </a:solidFill>
            <a:prstDash val="solid"/>
            <a:miter lim="400000"/>
            <a:headEnd type="none" w="sm" len="sm"/>
            <a:tailEnd type="none" w="sm" len="sm"/>
          </a:ln>
        </p:spPr>
      </p:cxnSp>
      <p:pic>
        <p:nvPicPr>
          <p:cNvPr id="782" name="Google Shape;782;p53"/>
          <p:cNvPicPr preferRelativeResize="0"/>
          <p:nvPr/>
        </p:nvPicPr>
        <p:blipFill rotWithShape="1">
          <a:blip r:embed="rId3">
            <a:alphaModFix/>
          </a:blip>
          <a:srcRect l="33394" t="23855" r="33394" b="23855"/>
          <a:stretch/>
        </p:blipFill>
        <p:spPr>
          <a:xfrm rot="660546">
            <a:off x="677930" y="1771977"/>
            <a:ext cx="602250" cy="451254"/>
          </a:xfrm>
          <a:prstGeom prst="rect">
            <a:avLst/>
          </a:prstGeom>
          <a:noFill/>
          <a:ln>
            <a:noFill/>
          </a:ln>
        </p:spPr>
      </p:pic>
      <p:pic>
        <p:nvPicPr>
          <p:cNvPr id="783" name="Google Shape;783;p53"/>
          <p:cNvPicPr preferRelativeResize="0"/>
          <p:nvPr/>
        </p:nvPicPr>
        <p:blipFill rotWithShape="1">
          <a:blip r:embed="rId3">
            <a:alphaModFix/>
          </a:blip>
          <a:srcRect l="33394" t="23855" r="33394" b="23855"/>
          <a:stretch/>
        </p:blipFill>
        <p:spPr>
          <a:xfrm rot="-2942552">
            <a:off x="2792867" y="2385816"/>
            <a:ext cx="602250" cy="451254"/>
          </a:xfrm>
          <a:prstGeom prst="rect">
            <a:avLst/>
          </a:prstGeom>
          <a:noFill/>
          <a:ln>
            <a:noFill/>
          </a:ln>
        </p:spPr>
      </p:pic>
      <p:pic>
        <p:nvPicPr>
          <p:cNvPr id="784" name="Google Shape;784;p53"/>
          <p:cNvPicPr preferRelativeResize="0"/>
          <p:nvPr/>
        </p:nvPicPr>
        <p:blipFill rotWithShape="1">
          <a:blip r:embed="rId3">
            <a:alphaModFix/>
          </a:blip>
          <a:srcRect l="33394" t="23855" r="33394" b="23855"/>
          <a:stretch/>
        </p:blipFill>
        <p:spPr>
          <a:xfrm rot="-10491980">
            <a:off x="2468229" y="1602208"/>
            <a:ext cx="602251" cy="451254"/>
          </a:xfrm>
          <a:prstGeom prst="rect">
            <a:avLst/>
          </a:prstGeom>
          <a:noFill/>
          <a:ln>
            <a:noFill/>
          </a:ln>
        </p:spPr>
      </p:pic>
      <p:pic>
        <p:nvPicPr>
          <p:cNvPr id="785" name="Google Shape;785;p53"/>
          <p:cNvPicPr preferRelativeResize="0"/>
          <p:nvPr/>
        </p:nvPicPr>
        <p:blipFill rotWithShape="1">
          <a:blip r:embed="rId3">
            <a:alphaModFix/>
          </a:blip>
          <a:srcRect l="33394" t="23855" r="33394" b="23855"/>
          <a:stretch/>
        </p:blipFill>
        <p:spPr>
          <a:xfrm rot="7946402">
            <a:off x="1291082" y="2899022"/>
            <a:ext cx="602250" cy="451255"/>
          </a:xfrm>
          <a:prstGeom prst="rect">
            <a:avLst/>
          </a:prstGeom>
          <a:noFill/>
          <a:ln>
            <a:noFill/>
          </a:ln>
        </p:spPr>
      </p:pic>
      <p:pic>
        <p:nvPicPr>
          <p:cNvPr id="786" name="Google Shape;786;p53"/>
          <p:cNvPicPr preferRelativeResize="0"/>
          <p:nvPr/>
        </p:nvPicPr>
        <p:blipFill rotWithShape="1">
          <a:blip r:embed="rId3">
            <a:alphaModFix/>
          </a:blip>
          <a:srcRect l="33394" t="23855" r="33394" b="23855"/>
          <a:stretch/>
        </p:blipFill>
        <p:spPr>
          <a:xfrm rot="-7934305">
            <a:off x="1819105" y="2248012"/>
            <a:ext cx="602251" cy="451254"/>
          </a:xfrm>
          <a:prstGeom prst="rect">
            <a:avLst/>
          </a:prstGeom>
          <a:noFill/>
          <a:ln>
            <a:noFill/>
          </a:ln>
        </p:spPr>
      </p:pic>
      <p:grpSp>
        <p:nvGrpSpPr>
          <p:cNvPr id="787" name="Google Shape;787;p53"/>
          <p:cNvGrpSpPr/>
          <p:nvPr/>
        </p:nvGrpSpPr>
        <p:grpSpPr>
          <a:xfrm rot="4282905">
            <a:off x="9169091" y="1352890"/>
            <a:ext cx="2624554" cy="1922966"/>
            <a:chOff x="0" y="0"/>
            <a:chExt cx="2624553" cy="1922964"/>
          </a:xfrm>
        </p:grpSpPr>
        <p:pic>
          <p:nvPicPr>
            <p:cNvPr id="788" name="Google Shape;788;p53"/>
            <p:cNvPicPr preferRelativeResize="0"/>
            <p:nvPr/>
          </p:nvPicPr>
          <p:blipFill rotWithShape="1">
            <a:blip r:embed="rId3">
              <a:alphaModFix/>
            </a:blip>
            <a:srcRect l="33394" t="23855" r="33394" b="23855"/>
            <a:stretch/>
          </p:blipFill>
          <p:spPr>
            <a:xfrm rot="660546">
              <a:off x="37545" y="318829"/>
              <a:ext cx="602250" cy="451254"/>
            </a:xfrm>
            <a:prstGeom prst="rect">
              <a:avLst/>
            </a:prstGeom>
            <a:noFill/>
            <a:ln>
              <a:noFill/>
            </a:ln>
          </p:spPr>
        </p:pic>
        <p:pic>
          <p:nvPicPr>
            <p:cNvPr id="789" name="Google Shape;789;p53"/>
            <p:cNvPicPr preferRelativeResize="0"/>
            <p:nvPr/>
          </p:nvPicPr>
          <p:blipFill rotWithShape="1">
            <a:blip r:embed="rId3">
              <a:alphaModFix/>
            </a:blip>
            <a:srcRect l="33394" t="23855" r="33394" b="23855"/>
            <a:stretch/>
          </p:blipFill>
          <p:spPr>
            <a:xfrm rot="-2942552">
              <a:off x="1955648" y="809647"/>
              <a:ext cx="602250" cy="451254"/>
            </a:xfrm>
            <a:prstGeom prst="rect">
              <a:avLst/>
            </a:prstGeom>
            <a:noFill/>
            <a:ln>
              <a:noFill/>
            </a:ln>
          </p:spPr>
        </p:pic>
        <p:pic>
          <p:nvPicPr>
            <p:cNvPr id="790" name="Google Shape;790;p53"/>
            <p:cNvPicPr preferRelativeResize="0"/>
            <p:nvPr/>
          </p:nvPicPr>
          <p:blipFill rotWithShape="1">
            <a:blip r:embed="rId3">
              <a:alphaModFix/>
            </a:blip>
            <a:srcRect l="33394" t="23855" r="33394" b="23855"/>
            <a:stretch/>
          </p:blipFill>
          <p:spPr>
            <a:xfrm rot="-10491980">
              <a:off x="1631011" y="26039"/>
              <a:ext cx="602250" cy="451254"/>
            </a:xfrm>
            <a:prstGeom prst="rect">
              <a:avLst/>
            </a:prstGeom>
            <a:noFill/>
            <a:ln>
              <a:noFill/>
            </a:ln>
          </p:spPr>
        </p:pic>
        <p:pic>
          <p:nvPicPr>
            <p:cNvPr id="791" name="Google Shape;791;p53"/>
            <p:cNvPicPr preferRelativeResize="0"/>
            <p:nvPr/>
          </p:nvPicPr>
          <p:blipFill rotWithShape="1">
            <a:blip r:embed="rId3">
              <a:alphaModFix/>
            </a:blip>
            <a:srcRect l="33394" t="23855" r="33394" b="23855"/>
            <a:stretch/>
          </p:blipFill>
          <p:spPr>
            <a:xfrm rot="7946402">
              <a:off x="453863" y="1322853"/>
              <a:ext cx="602251" cy="451255"/>
            </a:xfrm>
            <a:prstGeom prst="rect">
              <a:avLst/>
            </a:prstGeom>
            <a:noFill/>
            <a:ln>
              <a:noFill/>
            </a:ln>
          </p:spPr>
        </p:pic>
        <p:pic>
          <p:nvPicPr>
            <p:cNvPr id="792" name="Google Shape;792;p53"/>
            <p:cNvPicPr preferRelativeResize="0"/>
            <p:nvPr/>
          </p:nvPicPr>
          <p:blipFill rotWithShape="1">
            <a:blip r:embed="rId3">
              <a:alphaModFix/>
            </a:blip>
            <a:srcRect l="33394" t="23855" r="33394" b="23855"/>
            <a:stretch/>
          </p:blipFill>
          <p:spPr>
            <a:xfrm rot="-7934305">
              <a:off x="981887" y="671843"/>
              <a:ext cx="602250" cy="451254"/>
            </a:xfrm>
            <a:prstGeom prst="rect">
              <a:avLst/>
            </a:prstGeom>
            <a:noFill/>
            <a:ln>
              <a:noFill/>
            </a:ln>
          </p:spPr>
        </p:pic>
      </p:grpSp>
      <p:grpSp>
        <p:nvGrpSpPr>
          <p:cNvPr id="793" name="Google Shape;793;p53"/>
          <p:cNvGrpSpPr/>
          <p:nvPr/>
        </p:nvGrpSpPr>
        <p:grpSpPr>
          <a:xfrm rot="-2154232">
            <a:off x="10332986" y="3579349"/>
            <a:ext cx="2721509" cy="2540106"/>
            <a:chOff x="385274" y="-617140"/>
            <a:chExt cx="2721507" cy="2540104"/>
          </a:xfrm>
        </p:grpSpPr>
        <p:pic>
          <p:nvPicPr>
            <p:cNvPr id="794" name="Google Shape;794;p53"/>
            <p:cNvPicPr preferRelativeResize="0"/>
            <p:nvPr/>
          </p:nvPicPr>
          <p:blipFill rotWithShape="1">
            <a:blip r:embed="rId3">
              <a:alphaModFix/>
            </a:blip>
            <a:srcRect l="33394" t="23855" r="33394" b="23855"/>
            <a:stretch/>
          </p:blipFill>
          <p:spPr>
            <a:xfrm rot="-2942552">
              <a:off x="1391367" y="975181"/>
              <a:ext cx="602250" cy="451254"/>
            </a:xfrm>
            <a:prstGeom prst="rect">
              <a:avLst/>
            </a:prstGeom>
            <a:noFill/>
            <a:ln>
              <a:noFill/>
            </a:ln>
          </p:spPr>
        </p:pic>
        <p:pic>
          <p:nvPicPr>
            <p:cNvPr id="795" name="Google Shape;795;p53"/>
            <p:cNvPicPr preferRelativeResize="0"/>
            <p:nvPr/>
          </p:nvPicPr>
          <p:blipFill rotWithShape="1">
            <a:blip r:embed="rId3">
              <a:alphaModFix/>
            </a:blip>
            <a:srcRect l="33394" t="23855" r="33394" b="23855"/>
            <a:stretch/>
          </p:blipFill>
          <p:spPr>
            <a:xfrm rot="-10491980">
              <a:off x="1631011" y="26039"/>
              <a:ext cx="602250" cy="451254"/>
            </a:xfrm>
            <a:prstGeom prst="rect">
              <a:avLst/>
            </a:prstGeom>
            <a:noFill/>
            <a:ln>
              <a:noFill/>
            </a:ln>
          </p:spPr>
        </p:pic>
        <p:pic>
          <p:nvPicPr>
            <p:cNvPr id="796" name="Google Shape;796;p53"/>
            <p:cNvPicPr preferRelativeResize="0"/>
            <p:nvPr/>
          </p:nvPicPr>
          <p:blipFill rotWithShape="1">
            <a:blip r:embed="rId3">
              <a:alphaModFix/>
            </a:blip>
            <a:srcRect l="33394" t="23855" r="33394" b="23855"/>
            <a:stretch/>
          </p:blipFill>
          <p:spPr>
            <a:xfrm rot="7946402">
              <a:off x="453863" y="1322853"/>
              <a:ext cx="602251" cy="451255"/>
            </a:xfrm>
            <a:prstGeom prst="rect">
              <a:avLst/>
            </a:prstGeom>
            <a:noFill/>
            <a:ln>
              <a:noFill/>
            </a:ln>
          </p:spPr>
        </p:pic>
        <p:pic>
          <p:nvPicPr>
            <p:cNvPr id="797" name="Google Shape;797;p53"/>
            <p:cNvPicPr preferRelativeResize="0"/>
            <p:nvPr/>
          </p:nvPicPr>
          <p:blipFill rotWithShape="1">
            <a:blip r:embed="rId3">
              <a:alphaModFix/>
            </a:blip>
            <a:srcRect l="33394" t="23855" r="33394" b="23855"/>
            <a:stretch/>
          </p:blipFill>
          <p:spPr>
            <a:xfrm rot="-7934305">
              <a:off x="2436191" y="-468158"/>
              <a:ext cx="602250" cy="451254"/>
            </a:xfrm>
            <a:prstGeom prst="rect">
              <a:avLst/>
            </a:prstGeom>
            <a:noFill/>
            <a:ln>
              <a:noFill/>
            </a:ln>
          </p:spPr>
        </p:pic>
      </p:grpSp>
      <p:grpSp>
        <p:nvGrpSpPr>
          <p:cNvPr id="798" name="Google Shape;798;p53"/>
          <p:cNvGrpSpPr/>
          <p:nvPr/>
        </p:nvGrpSpPr>
        <p:grpSpPr>
          <a:xfrm rot="10165975">
            <a:off x="-629658" y="4163424"/>
            <a:ext cx="4006089" cy="6326520"/>
            <a:chOff x="383414" y="-188260"/>
            <a:chExt cx="4006087" cy="6326518"/>
          </a:xfrm>
        </p:grpSpPr>
        <p:grpSp>
          <p:nvGrpSpPr>
            <p:cNvPr id="799" name="Google Shape;799;p53"/>
            <p:cNvGrpSpPr/>
            <p:nvPr/>
          </p:nvGrpSpPr>
          <p:grpSpPr>
            <a:xfrm rot="4282905">
              <a:off x="642387" y="235192"/>
              <a:ext cx="2653238" cy="2449515"/>
              <a:chOff x="103755" y="-897653"/>
              <a:chExt cx="2653237" cy="2449514"/>
            </a:xfrm>
          </p:grpSpPr>
          <p:pic>
            <p:nvPicPr>
              <p:cNvPr id="800" name="Google Shape;800;p53"/>
              <p:cNvPicPr preferRelativeResize="0"/>
              <p:nvPr/>
            </p:nvPicPr>
            <p:blipFill rotWithShape="1">
              <a:blip r:embed="rId3">
                <a:alphaModFix/>
              </a:blip>
              <a:srcRect l="33394" t="23855" r="33394" b="23855"/>
              <a:stretch/>
            </p:blipFill>
            <p:spPr>
              <a:xfrm rot="660546">
                <a:off x="141300" y="806932"/>
                <a:ext cx="602250" cy="451255"/>
              </a:xfrm>
              <a:prstGeom prst="rect">
                <a:avLst/>
              </a:prstGeom>
              <a:noFill/>
              <a:ln>
                <a:noFill/>
              </a:ln>
            </p:spPr>
          </p:pic>
          <p:pic>
            <p:nvPicPr>
              <p:cNvPr id="801" name="Google Shape;801;p53"/>
              <p:cNvPicPr preferRelativeResize="0"/>
              <p:nvPr/>
            </p:nvPicPr>
            <p:blipFill rotWithShape="1">
              <a:blip r:embed="rId3">
                <a:alphaModFix/>
              </a:blip>
              <a:srcRect l="33394" t="23855" r="33394" b="23855"/>
              <a:stretch/>
            </p:blipFill>
            <p:spPr>
              <a:xfrm rot="-211677">
                <a:off x="2141428" y="1082505"/>
                <a:ext cx="602250" cy="451254"/>
              </a:xfrm>
              <a:prstGeom prst="rect">
                <a:avLst/>
              </a:prstGeom>
              <a:noFill/>
              <a:ln>
                <a:noFill/>
              </a:ln>
            </p:spPr>
          </p:pic>
          <p:pic>
            <p:nvPicPr>
              <p:cNvPr id="802" name="Google Shape;802;p53"/>
              <p:cNvPicPr preferRelativeResize="0"/>
              <p:nvPr/>
            </p:nvPicPr>
            <p:blipFill rotWithShape="1">
              <a:blip r:embed="rId3">
                <a:alphaModFix/>
              </a:blip>
              <a:srcRect l="33394" t="23855" r="33394" b="23855"/>
              <a:stretch/>
            </p:blipFill>
            <p:spPr>
              <a:xfrm rot="-10491980">
                <a:off x="1631011" y="26039"/>
                <a:ext cx="602250" cy="451254"/>
              </a:xfrm>
              <a:prstGeom prst="rect">
                <a:avLst/>
              </a:prstGeom>
              <a:noFill/>
              <a:ln>
                <a:noFill/>
              </a:ln>
            </p:spPr>
          </p:pic>
          <p:pic>
            <p:nvPicPr>
              <p:cNvPr id="803" name="Google Shape;803;p53"/>
              <p:cNvPicPr preferRelativeResize="0"/>
              <p:nvPr/>
            </p:nvPicPr>
            <p:blipFill rotWithShape="1">
              <a:blip r:embed="rId3">
                <a:alphaModFix/>
              </a:blip>
              <a:srcRect l="33394" t="23855" r="33394" b="23855"/>
              <a:stretch/>
            </p:blipFill>
            <p:spPr>
              <a:xfrm rot="7946402">
                <a:off x="1010112" y="-748797"/>
                <a:ext cx="602250" cy="451254"/>
              </a:xfrm>
              <a:prstGeom prst="rect">
                <a:avLst/>
              </a:prstGeom>
              <a:noFill/>
              <a:ln>
                <a:noFill/>
              </a:ln>
            </p:spPr>
          </p:pic>
          <p:pic>
            <p:nvPicPr>
              <p:cNvPr id="804" name="Google Shape;804;p53"/>
              <p:cNvPicPr preferRelativeResize="0"/>
              <p:nvPr/>
            </p:nvPicPr>
            <p:blipFill rotWithShape="1">
              <a:blip r:embed="rId3">
                <a:alphaModFix/>
              </a:blip>
              <a:srcRect l="33394" t="23855" r="33394" b="23855"/>
              <a:stretch/>
            </p:blipFill>
            <p:spPr>
              <a:xfrm rot="-7934305">
                <a:off x="981887" y="671843"/>
                <a:ext cx="602250" cy="451254"/>
              </a:xfrm>
              <a:prstGeom prst="rect">
                <a:avLst/>
              </a:prstGeom>
              <a:noFill/>
              <a:ln>
                <a:noFill/>
              </a:ln>
            </p:spPr>
          </p:pic>
        </p:grpSp>
        <p:grpSp>
          <p:nvGrpSpPr>
            <p:cNvPr id="805" name="Google Shape;805;p53"/>
            <p:cNvGrpSpPr/>
            <p:nvPr/>
          </p:nvGrpSpPr>
          <p:grpSpPr>
            <a:xfrm rot="-2154232">
              <a:off x="833067" y="2928509"/>
              <a:ext cx="3106782" cy="2540106"/>
              <a:chOff x="0" y="-617140"/>
              <a:chExt cx="3106781" cy="2540104"/>
            </a:xfrm>
          </p:grpSpPr>
          <p:pic>
            <p:nvPicPr>
              <p:cNvPr id="806" name="Google Shape;806;p53"/>
              <p:cNvPicPr preferRelativeResize="0"/>
              <p:nvPr/>
            </p:nvPicPr>
            <p:blipFill rotWithShape="1">
              <a:blip r:embed="rId3">
                <a:alphaModFix/>
              </a:blip>
              <a:srcRect l="33394" t="23855" r="33394" b="23855"/>
              <a:stretch/>
            </p:blipFill>
            <p:spPr>
              <a:xfrm rot="660546">
                <a:off x="37545" y="318829"/>
                <a:ext cx="602250" cy="451254"/>
              </a:xfrm>
              <a:prstGeom prst="rect">
                <a:avLst/>
              </a:prstGeom>
              <a:noFill/>
              <a:ln>
                <a:noFill/>
              </a:ln>
            </p:spPr>
          </p:pic>
          <p:pic>
            <p:nvPicPr>
              <p:cNvPr id="807" name="Google Shape;807;p53"/>
              <p:cNvPicPr preferRelativeResize="0"/>
              <p:nvPr/>
            </p:nvPicPr>
            <p:blipFill rotWithShape="1">
              <a:blip r:embed="rId3">
                <a:alphaModFix/>
              </a:blip>
              <a:srcRect l="33394" t="23855" r="33394" b="23855"/>
              <a:stretch/>
            </p:blipFill>
            <p:spPr>
              <a:xfrm rot="-2942552">
                <a:off x="1391367" y="975181"/>
                <a:ext cx="602250" cy="451254"/>
              </a:xfrm>
              <a:prstGeom prst="rect">
                <a:avLst/>
              </a:prstGeom>
              <a:noFill/>
              <a:ln>
                <a:noFill/>
              </a:ln>
            </p:spPr>
          </p:pic>
          <p:pic>
            <p:nvPicPr>
              <p:cNvPr id="808" name="Google Shape;808;p53"/>
              <p:cNvPicPr preferRelativeResize="0"/>
              <p:nvPr/>
            </p:nvPicPr>
            <p:blipFill rotWithShape="1">
              <a:blip r:embed="rId3">
                <a:alphaModFix/>
              </a:blip>
              <a:srcRect l="33394" t="23855" r="33394" b="23855"/>
              <a:stretch/>
            </p:blipFill>
            <p:spPr>
              <a:xfrm rot="-10491980">
                <a:off x="1631011" y="26039"/>
                <a:ext cx="602250" cy="451254"/>
              </a:xfrm>
              <a:prstGeom prst="rect">
                <a:avLst/>
              </a:prstGeom>
              <a:noFill/>
              <a:ln>
                <a:noFill/>
              </a:ln>
            </p:spPr>
          </p:pic>
          <p:pic>
            <p:nvPicPr>
              <p:cNvPr id="809" name="Google Shape;809;p53"/>
              <p:cNvPicPr preferRelativeResize="0"/>
              <p:nvPr/>
            </p:nvPicPr>
            <p:blipFill rotWithShape="1">
              <a:blip r:embed="rId3">
                <a:alphaModFix/>
              </a:blip>
              <a:srcRect l="33394" t="23855" r="33394" b="23855"/>
              <a:stretch/>
            </p:blipFill>
            <p:spPr>
              <a:xfrm rot="7946402">
                <a:off x="453863" y="1322853"/>
                <a:ext cx="602251" cy="451255"/>
              </a:xfrm>
              <a:prstGeom prst="rect">
                <a:avLst/>
              </a:prstGeom>
              <a:noFill/>
              <a:ln>
                <a:noFill/>
              </a:ln>
            </p:spPr>
          </p:pic>
          <p:pic>
            <p:nvPicPr>
              <p:cNvPr id="810" name="Google Shape;810;p53"/>
              <p:cNvPicPr preferRelativeResize="0"/>
              <p:nvPr/>
            </p:nvPicPr>
            <p:blipFill rotWithShape="1">
              <a:blip r:embed="rId3">
                <a:alphaModFix/>
              </a:blip>
              <a:srcRect l="33394" t="23855" r="33394" b="23855"/>
              <a:stretch/>
            </p:blipFill>
            <p:spPr>
              <a:xfrm rot="-7934305">
                <a:off x="2436191" y="-468158"/>
                <a:ext cx="602250" cy="451254"/>
              </a:xfrm>
              <a:prstGeom prst="rect">
                <a:avLst/>
              </a:prstGeom>
              <a:noFill/>
              <a:ln>
                <a:noFill/>
              </a:ln>
            </p:spPr>
          </p:pic>
        </p:grpSp>
      </p:grpSp>
      <p:pic>
        <p:nvPicPr>
          <p:cNvPr id="811" name="Google Shape;811;p53"/>
          <p:cNvPicPr preferRelativeResize="0"/>
          <p:nvPr/>
        </p:nvPicPr>
        <p:blipFill rotWithShape="1">
          <a:blip r:embed="rId3">
            <a:alphaModFix/>
          </a:blip>
          <a:srcRect l="33394" t="23855" r="33394" b="23855"/>
          <a:stretch/>
        </p:blipFill>
        <p:spPr>
          <a:xfrm rot="-6490574">
            <a:off x="450217" y="3470207"/>
            <a:ext cx="602250" cy="451254"/>
          </a:xfrm>
          <a:prstGeom prst="rect">
            <a:avLst/>
          </a:prstGeom>
          <a:noFill/>
          <a:ln>
            <a:noFill/>
          </a:ln>
        </p:spPr>
      </p:pic>
      <p:pic>
        <p:nvPicPr>
          <p:cNvPr id="812" name="Google Shape;812;p53"/>
          <p:cNvPicPr preferRelativeResize="0"/>
          <p:nvPr/>
        </p:nvPicPr>
        <p:blipFill rotWithShape="1">
          <a:blip r:embed="rId3">
            <a:alphaModFix/>
          </a:blip>
          <a:srcRect l="33394" t="23855" r="33394" b="23855"/>
          <a:stretch/>
        </p:blipFill>
        <p:spPr>
          <a:xfrm rot="-6490574">
            <a:off x="5341917" y="1191425"/>
            <a:ext cx="602250" cy="451254"/>
          </a:xfrm>
          <a:prstGeom prst="rect">
            <a:avLst/>
          </a:prstGeom>
          <a:noFill/>
          <a:ln>
            <a:noFill/>
          </a:ln>
        </p:spPr>
      </p:pic>
      <p:pic>
        <p:nvPicPr>
          <p:cNvPr id="813" name="Google Shape;813;p53"/>
          <p:cNvPicPr preferRelativeResize="0"/>
          <p:nvPr/>
        </p:nvPicPr>
        <p:blipFill rotWithShape="1">
          <a:blip r:embed="rId3">
            <a:alphaModFix/>
          </a:blip>
          <a:srcRect l="33394" t="23855" r="33394" b="23855"/>
          <a:stretch/>
        </p:blipFill>
        <p:spPr>
          <a:xfrm rot="-9196910">
            <a:off x="3473845" y="1191425"/>
            <a:ext cx="602251" cy="451254"/>
          </a:xfrm>
          <a:prstGeom prst="rect">
            <a:avLst/>
          </a:prstGeom>
          <a:noFill/>
          <a:ln>
            <a:noFill/>
          </a:ln>
        </p:spPr>
      </p:pic>
      <p:pic>
        <p:nvPicPr>
          <p:cNvPr id="814" name="Google Shape;814;p53"/>
          <p:cNvPicPr preferRelativeResize="0"/>
          <p:nvPr/>
        </p:nvPicPr>
        <p:blipFill rotWithShape="1">
          <a:blip r:embed="rId3">
            <a:alphaModFix/>
          </a:blip>
          <a:srcRect l="33394" t="23855" r="33394" b="23855"/>
          <a:stretch/>
        </p:blipFill>
        <p:spPr>
          <a:xfrm rot="-9196910">
            <a:off x="11534187" y="1388839"/>
            <a:ext cx="602250" cy="451254"/>
          </a:xfrm>
          <a:prstGeom prst="rect">
            <a:avLst/>
          </a:prstGeom>
          <a:noFill/>
          <a:ln>
            <a:noFill/>
          </a:ln>
        </p:spPr>
      </p:pic>
      <p:grpSp>
        <p:nvGrpSpPr>
          <p:cNvPr id="815" name="Google Shape;815;p53"/>
          <p:cNvGrpSpPr/>
          <p:nvPr/>
        </p:nvGrpSpPr>
        <p:grpSpPr>
          <a:xfrm rot="4282905">
            <a:off x="9658491" y="7441633"/>
            <a:ext cx="2624554" cy="1922965"/>
            <a:chOff x="0" y="0"/>
            <a:chExt cx="2624553" cy="1922964"/>
          </a:xfrm>
        </p:grpSpPr>
        <p:pic>
          <p:nvPicPr>
            <p:cNvPr id="816" name="Google Shape;816;p53"/>
            <p:cNvPicPr preferRelativeResize="0"/>
            <p:nvPr/>
          </p:nvPicPr>
          <p:blipFill rotWithShape="1">
            <a:blip r:embed="rId3">
              <a:alphaModFix/>
            </a:blip>
            <a:srcRect l="33394" t="23855" r="33394" b="23855"/>
            <a:stretch/>
          </p:blipFill>
          <p:spPr>
            <a:xfrm rot="660546">
              <a:off x="37545" y="318829"/>
              <a:ext cx="602250" cy="451254"/>
            </a:xfrm>
            <a:prstGeom prst="rect">
              <a:avLst/>
            </a:prstGeom>
            <a:noFill/>
            <a:ln>
              <a:noFill/>
            </a:ln>
          </p:spPr>
        </p:pic>
        <p:pic>
          <p:nvPicPr>
            <p:cNvPr id="817" name="Google Shape;817;p53"/>
            <p:cNvPicPr preferRelativeResize="0"/>
            <p:nvPr/>
          </p:nvPicPr>
          <p:blipFill rotWithShape="1">
            <a:blip r:embed="rId3">
              <a:alphaModFix/>
            </a:blip>
            <a:srcRect l="33394" t="23855" r="33394" b="23855"/>
            <a:stretch/>
          </p:blipFill>
          <p:spPr>
            <a:xfrm rot="-2942552">
              <a:off x="1955648" y="809647"/>
              <a:ext cx="602250" cy="451254"/>
            </a:xfrm>
            <a:prstGeom prst="rect">
              <a:avLst/>
            </a:prstGeom>
            <a:noFill/>
            <a:ln>
              <a:noFill/>
            </a:ln>
          </p:spPr>
        </p:pic>
        <p:pic>
          <p:nvPicPr>
            <p:cNvPr id="818" name="Google Shape;818;p53"/>
            <p:cNvPicPr preferRelativeResize="0"/>
            <p:nvPr/>
          </p:nvPicPr>
          <p:blipFill rotWithShape="1">
            <a:blip r:embed="rId3">
              <a:alphaModFix/>
            </a:blip>
            <a:srcRect l="33394" t="23855" r="33394" b="23855"/>
            <a:stretch/>
          </p:blipFill>
          <p:spPr>
            <a:xfrm rot="-10491980">
              <a:off x="1631011" y="26039"/>
              <a:ext cx="602250" cy="451254"/>
            </a:xfrm>
            <a:prstGeom prst="rect">
              <a:avLst/>
            </a:prstGeom>
            <a:noFill/>
            <a:ln>
              <a:noFill/>
            </a:ln>
          </p:spPr>
        </p:pic>
        <p:pic>
          <p:nvPicPr>
            <p:cNvPr id="819" name="Google Shape;819;p53"/>
            <p:cNvPicPr preferRelativeResize="0"/>
            <p:nvPr/>
          </p:nvPicPr>
          <p:blipFill rotWithShape="1">
            <a:blip r:embed="rId3">
              <a:alphaModFix/>
            </a:blip>
            <a:srcRect l="33394" t="23855" r="33394" b="23855"/>
            <a:stretch/>
          </p:blipFill>
          <p:spPr>
            <a:xfrm rot="7946402">
              <a:off x="453863" y="1322853"/>
              <a:ext cx="602251" cy="451255"/>
            </a:xfrm>
            <a:prstGeom prst="rect">
              <a:avLst/>
            </a:prstGeom>
            <a:noFill/>
            <a:ln>
              <a:noFill/>
            </a:ln>
          </p:spPr>
        </p:pic>
        <p:pic>
          <p:nvPicPr>
            <p:cNvPr id="820" name="Google Shape;820;p53"/>
            <p:cNvPicPr preferRelativeResize="0"/>
            <p:nvPr/>
          </p:nvPicPr>
          <p:blipFill rotWithShape="1">
            <a:blip r:embed="rId3">
              <a:alphaModFix/>
            </a:blip>
            <a:srcRect l="33394" t="23855" r="33394" b="23855"/>
            <a:stretch/>
          </p:blipFill>
          <p:spPr>
            <a:xfrm rot="-7934305">
              <a:off x="981887" y="671843"/>
              <a:ext cx="602250" cy="451254"/>
            </a:xfrm>
            <a:prstGeom prst="rect">
              <a:avLst/>
            </a:prstGeom>
            <a:noFill/>
            <a:ln>
              <a:noFill/>
            </a:ln>
          </p:spPr>
        </p:pic>
      </p:grpSp>
      <p:pic>
        <p:nvPicPr>
          <p:cNvPr id="821" name="Google Shape;821;p53"/>
          <p:cNvPicPr preferRelativeResize="0"/>
          <p:nvPr/>
        </p:nvPicPr>
        <p:blipFill rotWithShape="1">
          <a:blip r:embed="rId3">
            <a:alphaModFix/>
          </a:blip>
          <a:srcRect l="33394" t="23855" r="33394" b="23855"/>
          <a:stretch/>
        </p:blipFill>
        <p:spPr>
          <a:xfrm rot="-1493687">
            <a:off x="12428815" y="4221268"/>
            <a:ext cx="602250" cy="451254"/>
          </a:xfrm>
          <a:prstGeom prst="rect">
            <a:avLst/>
          </a:prstGeom>
          <a:noFill/>
          <a:ln>
            <a:noFill/>
          </a:ln>
        </p:spPr>
      </p:pic>
      <p:pic>
        <p:nvPicPr>
          <p:cNvPr id="822" name="Google Shape;822;p53"/>
          <p:cNvPicPr preferRelativeResize="0"/>
          <p:nvPr/>
        </p:nvPicPr>
        <p:blipFill rotWithShape="1">
          <a:blip r:embed="rId3">
            <a:alphaModFix/>
          </a:blip>
          <a:srcRect l="33394" t="23855" r="33394" b="23855"/>
          <a:stretch/>
        </p:blipFill>
        <p:spPr>
          <a:xfrm rot="-7414656">
            <a:off x="6824309" y="9006979"/>
            <a:ext cx="602250" cy="451255"/>
          </a:xfrm>
          <a:prstGeom prst="rect">
            <a:avLst/>
          </a:prstGeom>
          <a:noFill/>
          <a:ln>
            <a:noFill/>
          </a:ln>
        </p:spPr>
      </p:pic>
      <p:pic>
        <p:nvPicPr>
          <p:cNvPr id="823" name="Google Shape;823;p53"/>
          <p:cNvPicPr preferRelativeResize="0"/>
          <p:nvPr/>
        </p:nvPicPr>
        <p:blipFill rotWithShape="1">
          <a:blip r:embed="rId3">
            <a:alphaModFix/>
          </a:blip>
          <a:srcRect l="33394" t="23855" r="33394" b="23855"/>
          <a:stretch/>
        </p:blipFill>
        <p:spPr>
          <a:xfrm rot="8953787">
            <a:off x="9438925" y="8761952"/>
            <a:ext cx="602250" cy="451254"/>
          </a:xfrm>
          <a:prstGeom prst="rect">
            <a:avLst/>
          </a:prstGeom>
          <a:noFill/>
          <a:ln>
            <a:noFill/>
          </a:ln>
        </p:spPr>
      </p:pic>
      <p:pic>
        <p:nvPicPr>
          <p:cNvPr id="824" name="Google Shape;824;p53"/>
          <p:cNvPicPr preferRelativeResize="0"/>
          <p:nvPr/>
        </p:nvPicPr>
        <p:blipFill rotWithShape="1">
          <a:blip r:embed="rId3">
            <a:alphaModFix/>
          </a:blip>
          <a:srcRect l="33394" t="23855" r="33394" b="23855"/>
          <a:stretch/>
        </p:blipFill>
        <p:spPr>
          <a:xfrm rot="5792168">
            <a:off x="12403183" y="2776969"/>
            <a:ext cx="602250" cy="451254"/>
          </a:xfrm>
          <a:prstGeom prst="rect">
            <a:avLst/>
          </a:prstGeom>
          <a:noFill/>
          <a:ln>
            <a:noFill/>
          </a:ln>
        </p:spPr>
      </p:pic>
      <p:pic>
        <p:nvPicPr>
          <p:cNvPr id="825" name="Google Shape;825;p53"/>
          <p:cNvPicPr preferRelativeResize="0"/>
          <p:nvPr/>
        </p:nvPicPr>
        <p:blipFill rotWithShape="1">
          <a:blip r:embed="rId3">
            <a:alphaModFix/>
          </a:blip>
          <a:srcRect l="33394" t="23855" r="33394" b="23855"/>
          <a:stretch/>
        </p:blipFill>
        <p:spPr>
          <a:xfrm rot="-10088538">
            <a:off x="12209058" y="9159848"/>
            <a:ext cx="602250" cy="451255"/>
          </a:xfrm>
          <a:prstGeom prst="rect">
            <a:avLst/>
          </a:prstGeom>
          <a:noFill/>
          <a:ln>
            <a:noFill/>
          </a:ln>
        </p:spPr>
      </p:pic>
      <p:pic>
        <p:nvPicPr>
          <p:cNvPr id="826" name="Google Shape;826;p53"/>
          <p:cNvPicPr preferRelativeResize="0"/>
          <p:nvPr/>
        </p:nvPicPr>
        <p:blipFill rotWithShape="1">
          <a:blip r:embed="rId3">
            <a:alphaModFix/>
          </a:blip>
          <a:srcRect l="33394" t="23855" r="33394" b="23855"/>
          <a:stretch/>
        </p:blipFill>
        <p:spPr>
          <a:xfrm rot="-9196910">
            <a:off x="12023587" y="7477581"/>
            <a:ext cx="602251" cy="451255"/>
          </a:xfrm>
          <a:prstGeom prst="rect">
            <a:avLst/>
          </a:prstGeom>
          <a:noFill/>
          <a:ln>
            <a:noFill/>
          </a:ln>
        </p:spPr>
      </p:pic>
      <p:pic>
        <p:nvPicPr>
          <p:cNvPr id="827" name="Google Shape;827;p53"/>
          <p:cNvPicPr preferRelativeResize="0"/>
          <p:nvPr/>
        </p:nvPicPr>
        <p:blipFill rotWithShape="1">
          <a:blip r:embed="rId3">
            <a:alphaModFix/>
          </a:blip>
          <a:srcRect l="33394" t="23855" r="33394" b="23855"/>
          <a:stretch/>
        </p:blipFill>
        <p:spPr>
          <a:xfrm rot="-7362796">
            <a:off x="8376828" y="9099503"/>
            <a:ext cx="602250" cy="451255"/>
          </a:xfrm>
          <a:prstGeom prst="rect">
            <a:avLst/>
          </a:prstGeom>
          <a:noFill/>
          <a:ln>
            <a:noFill/>
          </a:ln>
        </p:spPr>
      </p:pic>
      <p:pic>
        <p:nvPicPr>
          <p:cNvPr id="828" name="Google Shape;828;p53"/>
          <p:cNvPicPr preferRelativeResize="0"/>
          <p:nvPr/>
        </p:nvPicPr>
        <p:blipFill rotWithShape="1">
          <a:blip r:embed="rId3">
            <a:alphaModFix/>
          </a:blip>
          <a:srcRect l="33394" t="23855" r="33394" b="23855"/>
          <a:stretch/>
        </p:blipFill>
        <p:spPr>
          <a:xfrm rot="-8256122">
            <a:off x="8655570" y="1261652"/>
            <a:ext cx="602250" cy="451254"/>
          </a:xfrm>
          <a:prstGeom prst="rect">
            <a:avLst/>
          </a:prstGeom>
          <a:noFill/>
          <a:ln>
            <a:noFill/>
          </a:ln>
        </p:spPr>
      </p:pic>
      <p:pic>
        <p:nvPicPr>
          <p:cNvPr id="829" name="Google Shape;829;p53"/>
          <p:cNvPicPr preferRelativeResize="0"/>
          <p:nvPr/>
        </p:nvPicPr>
        <p:blipFill rotWithShape="1">
          <a:blip r:embed="rId3">
            <a:alphaModFix/>
          </a:blip>
          <a:srcRect l="33394" t="23855" r="33394" b="23855"/>
          <a:stretch/>
        </p:blipFill>
        <p:spPr>
          <a:xfrm rot="-6209075">
            <a:off x="9209473" y="3265468"/>
            <a:ext cx="602251" cy="451254"/>
          </a:xfrm>
          <a:prstGeom prst="rect">
            <a:avLst/>
          </a:prstGeom>
          <a:noFill/>
          <a:ln>
            <a:noFill/>
          </a:ln>
        </p:spPr>
      </p:pic>
      <p:pic>
        <p:nvPicPr>
          <p:cNvPr id="830" name="Google Shape;830;p53"/>
          <p:cNvPicPr preferRelativeResize="0"/>
          <p:nvPr/>
        </p:nvPicPr>
        <p:blipFill rotWithShape="1">
          <a:blip r:embed="rId3">
            <a:alphaModFix/>
          </a:blip>
          <a:srcRect l="33394" t="23855" r="33394" b="23855"/>
          <a:stretch/>
        </p:blipFill>
        <p:spPr>
          <a:xfrm rot="-483452">
            <a:off x="12289009" y="1736454"/>
            <a:ext cx="602250" cy="451254"/>
          </a:xfrm>
          <a:prstGeom prst="rect">
            <a:avLst/>
          </a:prstGeom>
          <a:noFill/>
          <a:ln>
            <a:noFill/>
          </a:ln>
        </p:spPr>
      </p:pic>
      <p:pic>
        <p:nvPicPr>
          <p:cNvPr id="831" name="Google Shape;831;p53"/>
          <p:cNvPicPr preferRelativeResize="0"/>
          <p:nvPr/>
        </p:nvPicPr>
        <p:blipFill rotWithShape="1">
          <a:blip r:embed="rId3">
            <a:alphaModFix/>
          </a:blip>
          <a:srcRect l="33394" t="23855" r="33394" b="23855"/>
          <a:stretch/>
        </p:blipFill>
        <p:spPr>
          <a:xfrm rot="-483452">
            <a:off x="12162042" y="6218396"/>
            <a:ext cx="602250" cy="451255"/>
          </a:xfrm>
          <a:prstGeom prst="rect">
            <a:avLst/>
          </a:prstGeom>
          <a:noFill/>
          <a:ln>
            <a:noFill/>
          </a:ln>
        </p:spPr>
      </p:pic>
      <p:pic>
        <p:nvPicPr>
          <p:cNvPr id="832" name="Google Shape;832;p53"/>
          <p:cNvPicPr preferRelativeResize="0"/>
          <p:nvPr/>
        </p:nvPicPr>
        <p:blipFill rotWithShape="1">
          <a:blip r:embed="rId3">
            <a:alphaModFix/>
          </a:blip>
          <a:srcRect l="33394" t="23855" r="33394" b="23855"/>
          <a:stretch/>
        </p:blipFill>
        <p:spPr>
          <a:xfrm rot="-10787828">
            <a:off x="139096" y="2582407"/>
            <a:ext cx="602251" cy="451254"/>
          </a:xfrm>
          <a:prstGeom prst="rect">
            <a:avLst/>
          </a:prstGeom>
          <a:noFill/>
          <a:ln>
            <a:noFill/>
          </a:ln>
        </p:spPr>
      </p:pic>
      <p:pic>
        <p:nvPicPr>
          <p:cNvPr id="833" name="Google Shape;833;p53"/>
          <p:cNvPicPr preferRelativeResize="0"/>
          <p:nvPr/>
        </p:nvPicPr>
        <p:blipFill rotWithShape="1">
          <a:blip r:embed="rId3">
            <a:alphaModFix/>
          </a:blip>
          <a:srcRect l="33394" t="23855" r="33394" b="23855"/>
          <a:stretch/>
        </p:blipFill>
        <p:spPr>
          <a:xfrm rot="5855665">
            <a:off x="1420035" y="1111642"/>
            <a:ext cx="602250" cy="451255"/>
          </a:xfrm>
          <a:prstGeom prst="rect">
            <a:avLst/>
          </a:prstGeom>
          <a:noFill/>
          <a:ln>
            <a:noFill/>
          </a:ln>
        </p:spPr>
      </p:pic>
      <p:pic>
        <p:nvPicPr>
          <p:cNvPr id="834" name="Google Shape;834;p53"/>
          <p:cNvPicPr preferRelativeResize="0"/>
          <p:nvPr/>
        </p:nvPicPr>
        <p:blipFill rotWithShape="1">
          <a:blip r:embed="rId3">
            <a:alphaModFix/>
          </a:blip>
          <a:srcRect l="33394" t="23855" r="33394" b="23855"/>
          <a:stretch/>
        </p:blipFill>
        <p:spPr>
          <a:xfrm rot="-9370693">
            <a:off x="139106" y="8177447"/>
            <a:ext cx="602250" cy="451254"/>
          </a:xfrm>
          <a:prstGeom prst="rect">
            <a:avLst/>
          </a:prstGeom>
          <a:noFill/>
          <a:ln>
            <a:noFill/>
          </a:ln>
        </p:spPr>
      </p:pic>
      <p:pic>
        <p:nvPicPr>
          <p:cNvPr id="835" name="Google Shape;835;p53"/>
          <p:cNvPicPr preferRelativeResize="0"/>
          <p:nvPr/>
        </p:nvPicPr>
        <p:blipFill rotWithShape="1">
          <a:blip r:embed="rId3">
            <a:alphaModFix/>
          </a:blip>
          <a:srcRect l="33394" t="23855" r="33394" b="23855"/>
          <a:stretch/>
        </p:blipFill>
        <p:spPr>
          <a:xfrm rot="-5096786">
            <a:off x="9976376" y="5540065"/>
            <a:ext cx="602250" cy="451254"/>
          </a:xfrm>
          <a:prstGeom prst="rect">
            <a:avLst/>
          </a:prstGeom>
          <a:noFill/>
          <a:ln>
            <a:noFill/>
          </a:ln>
        </p:spPr>
      </p:pic>
      <p:sp>
        <p:nvSpPr>
          <p:cNvPr id="836" name="Google Shape;836;p53"/>
          <p:cNvSpPr/>
          <p:nvPr/>
        </p:nvSpPr>
        <p:spPr>
          <a:xfrm>
            <a:off x="2171700" y="171682"/>
            <a:ext cx="8661400" cy="532806"/>
          </a:xfrm>
          <a:prstGeom prst="rect">
            <a:avLst/>
          </a:prstGeom>
          <a:noFill/>
          <a:ln>
            <a:noFill/>
          </a:ln>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222222"/>
              </a:buClr>
              <a:buSzPts val="3200"/>
              <a:buFont typeface="Calibri"/>
              <a:buNone/>
            </a:pPr>
            <a:r>
              <a:rPr lang="en-US" sz="3200" b="1" i="0" u="none" strike="noStrike" cap="none">
                <a:solidFill>
                  <a:srgbClr val="222222"/>
                </a:solidFill>
                <a:latin typeface="Arial"/>
                <a:ea typeface="Arial"/>
                <a:cs typeface="Arial"/>
                <a:sym typeface="Arial"/>
              </a:rPr>
              <a:t>Soap molecules self-assemble into micelles. </a:t>
            </a:r>
            <a:endParaRPr/>
          </a:p>
        </p:txBody>
      </p:sp>
      <p:grpSp>
        <p:nvGrpSpPr>
          <p:cNvPr id="837" name="Google Shape;837;p53"/>
          <p:cNvGrpSpPr/>
          <p:nvPr/>
        </p:nvGrpSpPr>
        <p:grpSpPr>
          <a:xfrm>
            <a:off x="2226172" y="1256382"/>
            <a:ext cx="8177136" cy="8190800"/>
            <a:chOff x="1307834" y="9186"/>
            <a:chExt cx="8177134" cy="8190799"/>
          </a:xfrm>
        </p:grpSpPr>
        <p:pic>
          <p:nvPicPr>
            <p:cNvPr id="838" name="Google Shape;838;p53"/>
            <p:cNvPicPr preferRelativeResize="0"/>
            <p:nvPr/>
          </p:nvPicPr>
          <p:blipFill rotWithShape="1">
            <a:blip r:embed="rId4">
              <a:alphaModFix/>
            </a:blip>
            <a:srcRect l="17349" b="60997"/>
            <a:stretch/>
          </p:blipFill>
          <p:spPr>
            <a:xfrm rot="994277" flipH="1">
              <a:off x="5887730" y="4138361"/>
              <a:ext cx="3532636" cy="967474"/>
            </a:xfrm>
            <a:prstGeom prst="rect">
              <a:avLst/>
            </a:prstGeom>
            <a:noFill/>
            <a:ln>
              <a:noFill/>
            </a:ln>
          </p:spPr>
        </p:pic>
        <p:sp>
          <p:nvSpPr>
            <p:cNvPr id="839" name="Google Shape;839;p53"/>
            <p:cNvSpPr/>
            <p:nvPr/>
          </p:nvSpPr>
          <p:spPr>
            <a:xfrm rot="994277" flipH="1">
              <a:off x="9048769" y="5347129"/>
              <a:ext cx="234942" cy="261083"/>
            </a:xfrm>
            <a:custGeom>
              <a:avLst/>
              <a:gdLst/>
              <a:ahLst/>
              <a:cxnLst/>
              <a:rect l="l" t="t" r="r" b="b"/>
              <a:pathLst>
                <a:path w="21600" h="21600" extrusionOk="0">
                  <a:moveTo>
                    <a:pt x="7171" y="0"/>
                  </a:moveTo>
                  <a:lnTo>
                    <a:pt x="20742" y="1115"/>
                  </a:lnTo>
                  <a:lnTo>
                    <a:pt x="21600" y="21600"/>
                  </a:lnTo>
                  <a:lnTo>
                    <a:pt x="4749" y="21286"/>
                  </a:lnTo>
                  <a:lnTo>
                    <a:pt x="0" y="4804"/>
                  </a:lnTo>
                  <a:lnTo>
                    <a:pt x="7171" y="0"/>
                  </a:lnTo>
                  <a:close/>
                </a:path>
              </a:pathLst>
            </a:custGeom>
            <a:solidFill>
              <a:srgbClr val="FFDEBB"/>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840" name="Google Shape;840;p53"/>
            <p:cNvPicPr preferRelativeResize="0"/>
            <p:nvPr/>
          </p:nvPicPr>
          <p:blipFill rotWithShape="1">
            <a:blip r:embed="rId4">
              <a:alphaModFix/>
            </a:blip>
            <a:srcRect l="19324" t="16748" r="78815" b="76410"/>
            <a:stretch/>
          </p:blipFill>
          <p:spPr>
            <a:xfrm rot="994277" flipH="1">
              <a:off x="9019390" y="5360944"/>
              <a:ext cx="79455" cy="169673"/>
            </a:xfrm>
            <a:prstGeom prst="rect">
              <a:avLst/>
            </a:prstGeom>
            <a:noFill/>
            <a:ln>
              <a:noFill/>
            </a:ln>
          </p:spPr>
        </p:pic>
        <p:pic>
          <p:nvPicPr>
            <p:cNvPr id="841" name="Google Shape;841;p53"/>
            <p:cNvPicPr preferRelativeResize="0"/>
            <p:nvPr/>
          </p:nvPicPr>
          <p:blipFill rotWithShape="1">
            <a:blip r:embed="rId5">
              <a:alphaModFix/>
            </a:blip>
            <a:srcRect l="39576" t="25324" r="37616" b="26732"/>
            <a:stretch/>
          </p:blipFill>
          <p:spPr>
            <a:xfrm rot="994277" flipH="1">
              <a:off x="9102943" y="5347989"/>
              <a:ext cx="315436" cy="315556"/>
            </a:xfrm>
            <a:prstGeom prst="rect">
              <a:avLst/>
            </a:prstGeom>
            <a:noFill/>
            <a:ln>
              <a:noFill/>
            </a:ln>
          </p:spPr>
        </p:pic>
        <p:pic>
          <p:nvPicPr>
            <p:cNvPr id="842" name="Google Shape;842;p53"/>
            <p:cNvPicPr preferRelativeResize="0"/>
            <p:nvPr/>
          </p:nvPicPr>
          <p:blipFill rotWithShape="1">
            <a:blip r:embed="rId6">
              <a:alphaModFix/>
            </a:blip>
            <a:srcRect l="27956" t="38797" b="34743"/>
            <a:stretch/>
          </p:blipFill>
          <p:spPr>
            <a:xfrm rot="-476332" flipH="1">
              <a:off x="5939636" y="3171971"/>
              <a:ext cx="3079281" cy="656300"/>
            </a:xfrm>
            <a:custGeom>
              <a:avLst/>
              <a:gdLst/>
              <a:ahLst/>
              <a:cxnLst/>
              <a:rect l="l" t="t" r="r" b="b"/>
              <a:pathLst>
                <a:path w="21600" h="21600" extrusionOk="0">
                  <a:moveTo>
                    <a:pt x="67" y="0"/>
                  </a:moveTo>
                  <a:lnTo>
                    <a:pt x="0" y="19995"/>
                  </a:lnTo>
                  <a:lnTo>
                    <a:pt x="21600" y="21600"/>
                  </a:lnTo>
                  <a:lnTo>
                    <a:pt x="21598" y="1600"/>
                  </a:lnTo>
                  <a:lnTo>
                    <a:pt x="67" y="0"/>
                  </a:lnTo>
                  <a:close/>
                </a:path>
              </a:pathLst>
            </a:custGeom>
            <a:noFill/>
            <a:ln>
              <a:noFill/>
            </a:ln>
          </p:spPr>
        </p:pic>
        <p:pic>
          <p:nvPicPr>
            <p:cNvPr id="843" name="Google Shape;843;p53"/>
            <p:cNvPicPr preferRelativeResize="0"/>
            <p:nvPr/>
          </p:nvPicPr>
          <p:blipFill rotWithShape="1">
            <a:blip r:embed="rId5">
              <a:alphaModFix/>
            </a:blip>
            <a:srcRect l="39576" t="25324" r="37616" b="26732"/>
            <a:stretch/>
          </p:blipFill>
          <p:spPr>
            <a:xfrm rot="-530762" flipH="1">
              <a:off x="9017852" y="3164258"/>
              <a:ext cx="315436" cy="315556"/>
            </a:xfrm>
            <a:prstGeom prst="rect">
              <a:avLst/>
            </a:prstGeom>
            <a:noFill/>
            <a:ln>
              <a:noFill/>
            </a:ln>
          </p:spPr>
        </p:pic>
        <p:pic>
          <p:nvPicPr>
            <p:cNvPr id="844" name="Google Shape;844;p53"/>
            <p:cNvPicPr preferRelativeResize="0"/>
            <p:nvPr/>
          </p:nvPicPr>
          <p:blipFill rotWithShape="1">
            <a:blip r:embed="rId6">
              <a:alphaModFix/>
            </a:blip>
            <a:srcRect l="19169" t="57285" r="21045" b="3063"/>
            <a:stretch/>
          </p:blipFill>
          <p:spPr>
            <a:xfrm rot="-2253224" flipH="1">
              <a:off x="5958763" y="1811330"/>
              <a:ext cx="2555283" cy="983528"/>
            </a:xfrm>
            <a:prstGeom prst="rect">
              <a:avLst/>
            </a:prstGeom>
            <a:noFill/>
            <a:ln>
              <a:noFill/>
            </a:ln>
          </p:spPr>
        </p:pic>
        <p:sp>
          <p:nvSpPr>
            <p:cNvPr id="845" name="Google Shape;845;p53"/>
            <p:cNvSpPr/>
            <p:nvPr/>
          </p:nvSpPr>
          <p:spPr>
            <a:xfrm rot="-2253224" flipH="1">
              <a:off x="5751803" y="2147271"/>
              <a:ext cx="1738804" cy="200894"/>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846" name="Google Shape;846;p53"/>
            <p:cNvPicPr preferRelativeResize="0"/>
            <p:nvPr/>
          </p:nvPicPr>
          <p:blipFill rotWithShape="1">
            <a:blip r:embed="rId5">
              <a:alphaModFix/>
            </a:blip>
            <a:srcRect l="39576" t="25324" r="37616" b="26732"/>
            <a:stretch/>
          </p:blipFill>
          <p:spPr>
            <a:xfrm rot="-2253224" flipH="1">
              <a:off x="8006999" y="906805"/>
              <a:ext cx="315436" cy="315555"/>
            </a:xfrm>
            <a:prstGeom prst="rect">
              <a:avLst/>
            </a:prstGeom>
            <a:noFill/>
            <a:ln>
              <a:noFill/>
            </a:ln>
          </p:spPr>
        </p:pic>
        <p:pic>
          <p:nvPicPr>
            <p:cNvPr id="847" name="Google Shape;847;p53"/>
            <p:cNvPicPr preferRelativeResize="0"/>
            <p:nvPr/>
          </p:nvPicPr>
          <p:blipFill rotWithShape="1">
            <a:blip r:embed="rId4">
              <a:alphaModFix/>
            </a:blip>
            <a:srcRect l="17349" b="60997"/>
            <a:stretch/>
          </p:blipFill>
          <p:spPr>
            <a:xfrm rot="-7841786">
              <a:off x="5224795" y="5179768"/>
              <a:ext cx="3532636" cy="967474"/>
            </a:xfrm>
            <a:prstGeom prst="rect">
              <a:avLst/>
            </a:prstGeom>
            <a:noFill/>
            <a:ln>
              <a:noFill/>
            </a:ln>
          </p:spPr>
        </p:pic>
        <p:sp>
          <p:nvSpPr>
            <p:cNvPr id="848" name="Google Shape;848;p53"/>
            <p:cNvSpPr/>
            <p:nvPr/>
          </p:nvSpPr>
          <p:spPr>
            <a:xfrm rot="-7841786">
              <a:off x="8272564" y="6563373"/>
              <a:ext cx="234942" cy="261084"/>
            </a:xfrm>
            <a:custGeom>
              <a:avLst/>
              <a:gdLst/>
              <a:ahLst/>
              <a:cxnLst/>
              <a:rect l="l" t="t" r="r" b="b"/>
              <a:pathLst>
                <a:path w="21600" h="21600" extrusionOk="0">
                  <a:moveTo>
                    <a:pt x="7171" y="0"/>
                  </a:moveTo>
                  <a:lnTo>
                    <a:pt x="20742" y="1115"/>
                  </a:lnTo>
                  <a:lnTo>
                    <a:pt x="21600" y="21600"/>
                  </a:lnTo>
                  <a:lnTo>
                    <a:pt x="4749" y="21286"/>
                  </a:lnTo>
                  <a:lnTo>
                    <a:pt x="0" y="4804"/>
                  </a:lnTo>
                  <a:lnTo>
                    <a:pt x="7171" y="0"/>
                  </a:lnTo>
                  <a:close/>
                </a:path>
              </a:pathLst>
            </a:custGeom>
            <a:solidFill>
              <a:srgbClr val="FFDEBB"/>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849" name="Google Shape;849;p53"/>
            <p:cNvPicPr preferRelativeResize="0"/>
            <p:nvPr/>
          </p:nvPicPr>
          <p:blipFill rotWithShape="1">
            <a:blip r:embed="rId4">
              <a:alphaModFix/>
            </a:blip>
            <a:srcRect l="19324" t="16748" r="78815" b="76410"/>
            <a:stretch/>
          </p:blipFill>
          <p:spPr>
            <a:xfrm rot="-7841786">
              <a:off x="8277419" y="6524347"/>
              <a:ext cx="79455" cy="169673"/>
            </a:xfrm>
            <a:prstGeom prst="rect">
              <a:avLst/>
            </a:prstGeom>
            <a:noFill/>
            <a:ln>
              <a:noFill/>
            </a:ln>
          </p:spPr>
        </p:pic>
        <p:pic>
          <p:nvPicPr>
            <p:cNvPr id="850" name="Google Shape;850;p53"/>
            <p:cNvPicPr preferRelativeResize="0"/>
            <p:nvPr/>
          </p:nvPicPr>
          <p:blipFill rotWithShape="1">
            <a:blip r:embed="rId5">
              <a:alphaModFix/>
            </a:blip>
            <a:srcRect l="39576" t="25324" r="37616" b="26732"/>
            <a:stretch/>
          </p:blipFill>
          <p:spPr>
            <a:xfrm rot="-7841786">
              <a:off x="8296553" y="6610828"/>
              <a:ext cx="315436" cy="315555"/>
            </a:xfrm>
            <a:prstGeom prst="rect">
              <a:avLst/>
            </a:prstGeom>
            <a:noFill/>
            <a:ln>
              <a:noFill/>
            </a:ln>
          </p:spPr>
        </p:pic>
        <p:pic>
          <p:nvPicPr>
            <p:cNvPr id="851" name="Google Shape;851;p53"/>
            <p:cNvPicPr preferRelativeResize="0"/>
            <p:nvPr/>
          </p:nvPicPr>
          <p:blipFill rotWithShape="1">
            <a:blip r:embed="rId6">
              <a:alphaModFix/>
            </a:blip>
            <a:srcRect l="27956" t="38797" b="34743"/>
            <a:stretch/>
          </p:blipFill>
          <p:spPr>
            <a:xfrm rot="-7260718">
              <a:off x="4736474" y="5756444"/>
              <a:ext cx="3079282" cy="656300"/>
            </a:xfrm>
            <a:custGeom>
              <a:avLst/>
              <a:gdLst/>
              <a:ahLst/>
              <a:cxnLst/>
              <a:rect l="l" t="t" r="r" b="b"/>
              <a:pathLst>
                <a:path w="21600" h="21600" extrusionOk="0">
                  <a:moveTo>
                    <a:pt x="67" y="0"/>
                  </a:moveTo>
                  <a:lnTo>
                    <a:pt x="0" y="19995"/>
                  </a:lnTo>
                  <a:lnTo>
                    <a:pt x="21600" y="21600"/>
                  </a:lnTo>
                  <a:lnTo>
                    <a:pt x="21598" y="1600"/>
                  </a:lnTo>
                  <a:lnTo>
                    <a:pt x="67" y="0"/>
                  </a:lnTo>
                  <a:close/>
                </a:path>
              </a:pathLst>
            </a:custGeom>
            <a:noFill/>
            <a:ln>
              <a:noFill/>
            </a:ln>
          </p:spPr>
        </p:pic>
        <p:pic>
          <p:nvPicPr>
            <p:cNvPr id="852" name="Google Shape;852;p53"/>
            <p:cNvPicPr preferRelativeResize="0"/>
            <p:nvPr/>
          </p:nvPicPr>
          <p:blipFill rotWithShape="1">
            <a:blip r:embed="rId5">
              <a:alphaModFix/>
            </a:blip>
            <a:srcRect l="39576" t="25324" r="37616" b="26732"/>
            <a:stretch/>
          </p:blipFill>
          <p:spPr>
            <a:xfrm rot="-7206288">
              <a:off x="7046284" y="7357954"/>
              <a:ext cx="315436" cy="315555"/>
            </a:xfrm>
            <a:prstGeom prst="rect">
              <a:avLst/>
            </a:prstGeom>
            <a:noFill/>
            <a:ln>
              <a:noFill/>
            </a:ln>
          </p:spPr>
        </p:pic>
        <p:pic>
          <p:nvPicPr>
            <p:cNvPr id="853" name="Google Shape;853;p53"/>
            <p:cNvPicPr preferRelativeResize="0"/>
            <p:nvPr/>
          </p:nvPicPr>
          <p:blipFill rotWithShape="1">
            <a:blip r:embed="rId6">
              <a:alphaModFix/>
            </a:blip>
            <a:srcRect l="19169" t="57285" r="21045" b="3063"/>
            <a:stretch/>
          </p:blipFill>
          <p:spPr>
            <a:xfrm rot="-5483826">
              <a:off x="3850108" y="6046174"/>
              <a:ext cx="2555282" cy="983527"/>
            </a:xfrm>
            <a:prstGeom prst="rect">
              <a:avLst/>
            </a:prstGeom>
            <a:noFill/>
            <a:ln>
              <a:noFill/>
            </a:ln>
          </p:spPr>
        </p:pic>
        <p:sp>
          <p:nvSpPr>
            <p:cNvPr id="854" name="Google Shape;854;p53"/>
            <p:cNvSpPr/>
            <p:nvPr/>
          </p:nvSpPr>
          <p:spPr>
            <a:xfrm rot="-5483826">
              <a:off x="3828535" y="5993871"/>
              <a:ext cx="1738804" cy="200895"/>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855" name="Google Shape;855;p53"/>
            <p:cNvPicPr preferRelativeResize="0"/>
            <p:nvPr/>
          </p:nvPicPr>
          <p:blipFill rotWithShape="1">
            <a:blip r:embed="rId5">
              <a:alphaModFix/>
            </a:blip>
            <a:srcRect l="39576" t="25324" r="37616" b="26732"/>
            <a:stretch/>
          </p:blipFill>
          <p:spPr>
            <a:xfrm rot="-5483826">
              <a:off x="4590444" y="7880689"/>
              <a:ext cx="315436" cy="315556"/>
            </a:xfrm>
            <a:prstGeom prst="rect">
              <a:avLst/>
            </a:prstGeom>
            <a:noFill/>
            <a:ln>
              <a:noFill/>
            </a:ln>
          </p:spPr>
        </p:pic>
        <p:pic>
          <p:nvPicPr>
            <p:cNvPr id="856" name="Google Shape;856;p53"/>
            <p:cNvPicPr preferRelativeResize="0"/>
            <p:nvPr/>
          </p:nvPicPr>
          <p:blipFill rotWithShape="1">
            <a:blip r:embed="rId4">
              <a:alphaModFix/>
            </a:blip>
            <a:srcRect l="17349" b="60997"/>
            <a:stretch/>
          </p:blipFill>
          <p:spPr>
            <a:xfrm rot="-10498905" flipH="1">
              <a:off x="1482136" y="3274400"/>
              <a:ext cx="3532636" cy="967474"/>
            </a:xfrm>
            <a:prstGeom prst="rect">
              <a:avLst/>
            </a:prstGeom>
            <a:noFill/>
            <a:ln>
              <a:noFill/>
            </a:ln>
          </p:spPr>
        </p:pic>
        <p:sp>
          <p:nvSpPr>
            <p:cNvPr id="857" name="Google Shape;857;p53"/>
            <p:cNvSpPr/>
            <p:nvPr/>
          </p:nvSpPr>
          <p:spPr>
            <a:xfrm rot="-10498905" flipH="1">
              <a:off x="1478079" y="3092211"/>
              <a:ext cx="234942" cy="261083"/>
            </a:xfrm>
            <a:custGeom>
              <a:avLst/>
              <a:gdLst/>
              <a:ahLst/>
              <a:cxnLst/>
              <a:rect l="l" t="t" r="r" b="b"/>
              <a:pathLst>
                <a:path w="21600" h="21600" extrusionOk="0">
                  <a:moveTo>
                    <a:pt x="7171" y="0"/>
                  </a:moveTo>
                  <a:lnTo>
                    <a:pt x="20742" y="1115"/>
                  </a:lnTo>
                  <a:lnTo>
                    <a:pt x="21600" y="21600"/>
                  </a:lnTo>
                  <a:lnTo>
                    <a:pt x="4749" y="21286"/>
                  </a:lnTo>
                  <a:lnTo>
                    <a:pt x="0" y="4804"/>
                  </a:lnTo>
                  <a:lnTo>
                    <a:pt x="7171" y="0"/>
                  </a:lnTo>
                  <a:close/>
                </a:path>
              </a:pathLst>
            </a:custGeom>
            <a:solidFill>
              <a:srgbClr val="FFDEBB"/>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858" name="Google Shape;858;p53"/>
            <p:cNvPicPr preferRelativeResize="0"/>
            <p:nvPr/>
          </p:nvPicPr>
          <p:blipFill rotWithShape="1">
            <a:blip r:embed="rId4">
              <a:alphaModFix/>
            </a:blip>
            <a:srcRect l="19324" t="16748" r="78815" b="76410"/>
            <a:stretch/>
          </p:blipFill>
          <p:spPr>
            <a:xfrm rot="-10498905" flipH="1">
              <a:off x="1667161" y="3147706"/>
              <a:ext cx="79455" cy="169673"/>
            </a:xfrm>
            <a:prstGeom prst="rect">
              <a:avLst/>
            </a:prstGeom>
            <a:noFill/>
            <a:ln>
              <a:noFill/>
            </a:ln>
          </p:spPr>
        </p:pic>
        <p:pic>
          <p:nvPicPr>
            <p:cNvPr id="859" name="Google Shape;859;p53"/>
            <p:cNvPicPr preferRelativeResize="0"/>
            <p:nvPr/>
          </p:nvPicPr>
          <p:blipFill rotWithShape="1">
            <a:blip r:embed="rId5">
              <a:alphaModFix/>
            </a:blip>
            <a:srcRect l="39576" t="25324" r="37616" b="26732"/>
            <a:stretch/>
          </p:blipFill>
          <p:spPr>
            <a:xfrm rot="-10498905" flipH="1">
              <a:off x="1339696" y="3056358"/>
              <a:ext cx="315436" cy="315555"/>
            </a:xfrm>
            <a:prstGeom prst="rect">
              <a:avLst/>
            </a:prstGeom>
            <a:noFill/>
            <a:ln>
              <a:noFill/>
            </a:ln>
          </p:spPr>
        </p:pic>
        <p:pic>
          <p:nvPicPr>
            <p:cNvPr id="860" name="Google Shape;860;p53"/>
            <p:cNvPicPr preferRelativeResize="0"/>
            <p:nvPr/>
          </p:nvPicPr>
          <p:blipFill rotWithShape="1">
            <a:blip r:embed="rId6">
              <a:alphaModFix/>
            </a:blip>
            <a:srcRect l="27956" t="38797" b="34743"/>
            <a:stretch/>
          </p:blipFill>
          <p:spPr>
            <a:xfrm rot="10197738" flipH="1">
              <a:off x="1641633" y="4350848"/>
              <a:ext cx="3079281" cy="656300"/>
            </a:xfrm>
            <a:custGeom>
              <a:avLst/>
              <a:gdLst/>
              <a:ahLst/>
              <a:cxnLst/>
              <a:rect l="l" t="t" r="r" b="b"/>
              <a:pathLst>
                <a:path w="21600" h="21600" extrusionOk="0">
                  <a:moveTo>
                    <a:pt x="67" y="0"/>
                  </a:moveTo>
                  <a:lnTo>
                    <a:pt x="0" y="19995"/>
                  </a:lnTo>
                  <a:lnTo>
                    <a:pt x="21600" y="21600"/>
                  </a:lnTo>
                  <a:lnTo>
                    <a:pt x="21598" y="1600"/>
                  </a:lnTo>
                  <a:lnTo>
                    <a:pt x="67" y="0"/>
                  </a:lnTo>
                  <a:close/>
                </a:path>
              </a:pathLst>
            </a:custGeom>
            <a:noFill/>
            <a:ln>
              <a:noFill/>
            </a:ln>
          </p:spPr>
        </p:pic>
        <p:pic>
          <p:nvPicPr>
            <p:cNvPr id="861" name="Google Shape;861;p53"/>
            <p:cNvPicPr preferRelativeResize="0"/>
            <p:nvPr/>
          </p:nvPicPr>
          <p:blipFill rotWithShape="1">
            <a:blip r:embed="rId5">
              <a:alphaModFix/>
            </a:blip>
            <a:srcRect l="39576" t="25324" r="37616" b="26732"/>
            <a:stretch/>
          </p:blipFill>
          <p:spPr>
            <a:xfrm rot="10143307" flipH="1">
              <a:off x="1334922" y="4761309"/>
              <a:ext cx="315436" cy="315556"/>
            </a:xfrm>
            <a:prstGeom prst="rect">
              <a:avLst/>
            </a:prstGeom>
            <a:noFill/>
            <a:ln>
              <a:noFill/>
            </a:ln>
          </p:spPr>
        </p:pic>
        <p:pic>
          <p:nvPicPr>
            <p:cNvPr id="862" name="Google Shape;862;p53"/>
            <p:cNvPicPr preferRelativeResize="0"/>
            <p:nvPr/>
          </p:nvPicPr>
          <p:blipFill rotWithShape="1">
            <a:blip r:embed="rId6">
              <a:alphaModFix/>
            </a:blip>
            <a:srcRect l="19169" t="57285" r="21045" b="3063"/>
            <a:stretch/>
          </p:blipFill>
          <p:spPr>
            <a:xfrm rot="8420845" flipH="1">
              <a:off x="2257574" y="5370869"/>
              <a:ext cx="2555283" cy="983527"/>
            </a:xfrm>
            <a:prstGeom prst="rect">
              <a:avLst/>
            </a:prstGeom>
            <a:noFill/>
            <a:ln>
              <a:noFill/>
            </a:ln>
          </p:spPr>
        </p:pic>
        <p:sp>
          <p:nvSpPr>
            <p:cNvPr id="863" name="Google Shape;863;p53"/>
            <p:cNvSpPr/>
            <p:nvPr/>
          </p:nvSpPr>
          <p:spPr>
            <a:xfrm rot="8420845" flipH="1">
              <a:off x="3282628" y="5794993"/>
              <a:ext cx="1738804" cy="200895"/>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864" name="Google Shape;864;p53"/>
            <p:cNvPicPr preferRelativeResize="0"/>
            <p:nvPr/>
          </p:nvPicPr>
          <p:blipFill rotWithShape="1">
            <a:blip r:embed="rId5">
              <a:alphaModFix/>
            </a:blip>
            <a:srcRect l="39576" t="25324" r="37616" b="26732"/>
            <a:stretch/>
          </p:blipFill>
          <p:spPr>
            <a:xfrm rot="8420845" flipH="1">
              <a:off x="2495167" y="6992995"/>
              <a:ext cx="315436" cy="315556"/>
            </a:xfrm>
            <a:prstGeom prst="rect">
              <a:avLst/>
            </a:prstGeom>
            <a:noFill/>
            <a:ln>
              <a:noFill/>
            </a:ln>
          </p:spPr>
        </p:pic>
        <p:pic>
          <p:nvPicPr>
            <p:cNvPr id="865" name="Google Shape;865;p53"/>
            <p:cNvPicPr preferRelativeResize="0"/>
            <p:nvPr/>
          </p:nvPicPr>
          <p:blipFill rotWithShape="1">
            <a:blip r:embed="rId4">
              <a:alphaModFix/>
            </a:blip>
            <a:srcRect l="17349" b="60997"/>
            <a:stretch/>
          </p:blipFill>
          <p:spPr>
            <a:xfrm rot="1644395">
              <a:off x="1802962" y="2209141"/>
              <a:ext cx="3532636" cy="967473"/>
            </a:xfrm>
            <a:prstGeom prst="rect">
              <a:avLst/>
            </a:prstGeom>
            <a:noFill/>
            <a:ln>
              <a:noFill/>
            </a:ln>
          </p:spPr>
        </p:pic>
        <p:sp>
          <p:nvSpPr>
            <p:cNvPr id="866" name="Google Shape;866;p53"/>
            <p:cNvSpPr/>
            <p:nvPr/>
          </p:nvSpPr>
          <p:spPr>
            <a:xfrm rot="1644395">
              <a:off x="1769531" y="2127976"/>
              <a:ext cx="234942" cy="261084"/>
            </a:xfrm>
            <a:custGeom>
              <a:avLst/>
              <a:gdLst/>
              <a:ahLst/>
              <a:cxnLst/>
              <a:rect l="l" t="t" r="r" b="b"/>
              <a:pathLst>
                <a:path w="21600" h="21600" extrusionOk="0">
                  <a:moveTo>
                    <a:pt x="7171" y="0"/>
                  </a:moveTo>
                  <a:lnTo>
                    <a:pt x="20742" y="1115"/>
                  </a:lnTo>
                  <a:lnTo>
                    <a:pt x="21600" y="21600"/>
                  </a:lnTo>
                  <a:lnTo>
                    <a:pt x="4749" y="21286"/>
                  </a:lnTo>
                  <a:lnTo>
                    <a:pt x="0" y="4804"/>
                  </a:lnTo>
                  <a:lnTo>
                    <a:pt x="7171" y="0"/>
                  </a:lnTo>
                  <a:close/>
                </a:path>
              </a:pathLst>
            </a:custGeom>
            <a:solidFill>
              <a:srgbClr val="FFDEBB"/>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867" name="Google Shape;867;p53"/>
            <p:cNvPicPr preferRelativeResize="0"/>
            <p:nvPr/>
          </p:nvPicPr>
          <p:blipFill rotWithShape="1">
            <a:blip r:embed="rId4">
              <a:alphaModFix/>
            </a:blip>
            <a:srcRect l="19324" t="16748" r="78815" b="76410"/>
            <a:stretch/>
          </p:blipFill>
          <p:spPr>
            <a:xfrm rot="1644395">
              <a:off x="1946504" y="2225117"/>
              <a:ext cx="79455" cy="169673"/>
            </a:xfrm>
            <a:prstGeom prst="rect">
              <a:avLst/>
            </a:prstGeom>
            <a:noFill/>
            <a:ln>
              <a:noFill/>
            </a:ln>
          </p:spPr>
        </p:pic>
        <p:pic>
          <p:nvPicPr>
            <p:cNvPr id="868" name="Google Shape;868;p53"/>
            <p:cNvPicPr preferRelativeResize="0"/>
            <p:nvPr/>
          </p:nvPicPr>
          <p:blipFill rotWithShape="1">
            <a:blip r:embed="rId5">
              <a:alphaModFix/>
            </a:blip>
            <a:srcRect l="39576" t="25324" r="37616" b="26732"/>
            <a:stretch/>
          </p:blipFill>
          <p:spPr>
            <a:xfrm rot="1644395">
              <a:off x="1641828" y="2055394"/>
              <a:ext cx="315435" cy="315556"/>
            </a:xfrm>
            <a:prstGeom prst="rect">
              <a:avLst/>
            </a:prstGeom>
            <a:noFill/>
            <a:ln>
              <a:noFill/>
            </a:ln>
          </p:spPr>
        </p:pic>
        <p:pic>
          <p:nvPicPr>
            <p:cNvPr id="869" name="Google Shape;869;p53"/>
            <p:cNvPicPr preferRelativeResize="0"/>
            <p:nvPr/>
          </p:nvPicPr>
          <p:blipFill rotWithShape="1">
            <a:blip r:embed="rId6">
              <a:alphaModFix/>
            </a:blip>
            <a:srcRect l="27956" t="38797" b="34743"/>
            <a:stretch/>
          </p:blipFill>
          <p:spPr>
            <a:xfrm rot="3665213">
              <a:off x="2985143" y="1656227"/>
              <a:ext cx="3079281" cy="656301"/>
            </a:xfrm>
            <a:custGeom>
              <a:avLst/>
              <a:gdLst/>
              <a:ahLst/>
              <a:cxnLst/>
              <a:rect l="l" t="t" r="r" b="b"/>
              <a:pathLst>
                <a:path w="21600" h="21600" extrusionOk="0">
                  <a:moveTo>
                    <a:pt x="67" y="0"/>
                  </a:moveTo>
                  <a:lnTo>
                    <a:pt x="0" y="19995"/>
                  </a:lnTo>
                  <a:lnTo>
                    <a:pt x="21600" y="21600"/>
                  </a:lnTo>
                  <a:lnTo>
                    <a:pt x="21598" y="1600"/>
                  </a:lnTo>
                  <a:lnTo>
                    <a:pt x="67" y="0"/>
                  </a:lnTo>
                  <a:close/>
                </a:path>
              </a:pathLst>
            </a:custGeom>
            <a:noFill/>
            <a:ln>
              <a:noFill/>
            </a:ln>
          </p:spPr>
        </p:pic>
        <p:pic>
          <p:nvPicPr>
            <p:cNvPr id="870" name="Google Shape;870;p53"/>
            <p:cNvPicPr preferRelativeResize="0"/>
            <p:nvPr/>
          </p:nvPicPr>
          <p:blipFill rotWithShape="1">
            <a:blip r:embed="rId5">
              <a:alphaModFix/>
            </a:blip>
            <a:srcRect l="39576" t="25324" r="37616" b="26732"/>
            <a:stretch/>
          </p:blipFill>
          <p:spPr>
            <a:xfrm rot="3719643">
              <a:off x="3492215" y="362440"/>
              <a:ext cx="315436" cy="315556"/>
            </a:xfrm>
            <a:prstGeom prst="rect">
              <a:avLst/>
            </a:prstGeom>
            <a:noFill/>
            <a:ln>
              <a:noFill/>
            </a:ln>
          </p:spPr>
        </p:pic>
        <p:pic>
          <p:nvPicPr>
            <p:cNvPr id="871" name="Google Shape;871;p53"/>
            <p:cNvPicPr preferRelativeResize="0"/>
            <p:nvPr/>
          </p:nvPicPr>
          <p:blipFill rotWithShape="1">
            <a:blip r:embed="rId6">
              <a:alphaModFix/>
            </a:blip>
            <a:srcRect l="19169" t="57285" r="21045" b="3063"/>
            <a:stretch/>
          </p:blipFill>
          <p:spPr>
            <a:xfrm rot="5442105">
              <a:off x="4375424" y="1162681"/>
              <a:ext cx="2555283" cy="983528"/>
            </a:xfrm>
            <a:prstGeom prst="rect">
              <a:avLst/>
            </a:prstGeom>
            <a:noFill/>
            <a:ln>
              <a:noFill/>
            </a:ln>
          </p:spPr>
        </p:pic>
        <p:sp>
          <p:nvSpPr>
            <p:cNvPr id="872" name="Google Shape;872;p53"/>
            <p:cNvSpPr/>
            <p:nvPr/>
          </p:nvSpPr>
          <p:spPr>
            <a:xfrm rot="5442105">
              <a:off x="5196941" y="2013061"/>
              <a:ext cx="1738803" cy="200894"/>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873" name="Google Shape;873;p53"/>
            <p:cNvPicPr preferRelativeResize="0"/>
            <p:nvPr/>
          </p:nvPicPr>
          <p:blipFill rotWithShape="1">
            <a:blip r:embed="rId5">
              <a:alphaModFix/>
            </a:blip>
            <a:srcRect l="39576" t="25324" r="37616" b="26732"/>
            <a:stretch/>
          </p:blipFill>
          <p:spPr>
            <a:xfrm rot="5442105">
              <a:off x="5929634" y="11047"/>
              <a:ext cx="315436" cy="315555"/>
            </a:xfrm>
            <a:prstGeom prst="rect">
              <a:avLst/>
            </a:prstGeom>
            <a:noFill/>
            <a:ln>
              <a:noFill/>
            </a:ln>
          </p:spPr>
        </p:pic>
        <p:pic>
          <p:nvPicPr>
            <p:cNvPr id="874" name="Google Shape;874;p53"/>
            <p:cNvPicPr preferRelativeResize="0"/>
            <p:nvPr/>
          </p:nvPicPr>
          <p:blipFill rotWithShape="1">
            <a:blip r:embed="rId6">
              <a:alphaModFix/>
            </a:blip>
            <a:srcRect l="27956" t="38797" b="34743"/>
            <a:stretch/>
          </p:blipFill>
          <p:spPr>
            <a:xfrm rot="3665213">
              <a:off x="2985142" y="1656227"/>
              <a:ext cx="3079282" cy="656301"/>
            </a:xfrm>
            <a:custGeom>
              <a:avLst/>
              <a:gdLst/>
              <a:ahLst/>
              <a:cxnLst/>
              <a:rect l="l" t="t" r="r" b="b"/>
              <a:pathLst>
                <a:path w="21600" h="21600" extrusionOk="0">
                  <a:moveTo>
                    <a:pt x="67" y="0"/>
                  </a:moveTo>
                  <a:lnTo>
                    <a:pt x="0" y="19995"/>
                  </a:lnTo>
                  <a:lnTo>
                    <a:pt x="21600" y="21600"/>
                  </a:lnTo>
                  <a:lnTo>
                    <a:pt x="21598" y="1600"/>
                  </a:lnTo>
                  <a:lnTo>
                    <a:pt x="67" y="0"/>
                  </a:lnTo>
                  <a:close/>
                </a:path>
              </a:pathLst>
            </a:custGeom>
            <a:noFill/>
            <a:ln>
              <a:noFill/>
            </a:ln>
          </p:spPr>
        </p:pic>
        <p:pic>
          <p:nvPicPr>
            <p:cNvPr id="875" name="Google Shape;875;p53"/>
            <p:cNvPicPr preferRelativeResize="0"/>
            <p:nvPr/>
          </p:nvPicPr>
          <p:blipFill rotWithShape="1">
            <a:blip r:embed="rId5">
              <a:alphaModFix/>
            </a:blip>
            <a:srcRect l="39576" t="25324" r="37616" b="26732"/>
            <a:stretch/>
          </p:blipFill>
          <p:spPr>
            <a:xfrm rot="3719643">
              <a:off x="3492215" y="362440"/>
              <a:ext cx="315435" cy="315556"/>
            </a:xfrm>
            <a:prstGeom prst="rect">
              <a:avLst/>
            </a:prstGeom>
            <a:noFill/>
            <a:ln>
              <a:noFill/>
            </a:ln>
          </p:spPr>
        </p:pic>
        <p:pic>
          <p:nvPicPr>
            <p:cNvPr id="876" name="Google Shape;876;p53"/>
            <p:cNvPicPr preferRelativeResize="0"/>
            <p:nvPr/>
          </p:nvPicPr>
          <p:blipFill rotWithShape="1">
            <a:blip r:embed="rId6">
              <a:alphaModFix/>
            </a:blip>
            <a:srcRect l="27956" t="38797" b="34743"/>
            <a:stretch/>
          </p:blipFill>
          <p:spPr>
            <a:xfrm rot="7062781">
              <a:off x="4873366" y="1527561"/>
              <a:ext cx="3079282" cy="656300"/>
            </a:xfrm>
            <a:custGeom>
              <a:avLst/>
              <a:gdLst/>
              <a:ahLst/>
              <a:cxnLst/>
              <a:rect l="l" t="t" r="r" b="b"/>
              <a:pathLst>
                <a:path w="21600" h="21600" extrusionOk="0">
                  <a:moveTo>
                    <a:pt x="67" y="0"/>
                  </a:moveTo>
                  <a:lnTo>
                    <a:pt x="0" y="19995"/>
                  </a:lnTo>
                  <a:lnTo>
                    <a:pt x="21600" y="21600"/>
                  </a:lnTo>
                  <a:lnTo>
                    <a:pt x="21598" y="1600"/>
                  </a:lnTo>
                  <a:lnTo>
                    <a:pt x="67" y="0"/>
                  </a:lnTo>
                  <a:close/>
                </a:path>
              </a:pathLst>
            </a:custGeom>
            <a:noFill/>
            <a:ln>
              <a:noFill/>
            </a:ln>
          </p:spPr>
        </p:pic>
        <p:pic>
          <p:nvPicPr>
            <p:cNvPr id="877" name="Google Shape;877;p53"/>
            <p:cNvPicPr preferRelativeResize="0"/>
            <p:nvPr/>
          </p:nvPicPr>
          <p:blipFill rotWithShape="1">
            <a:blip r:embed="rId5">
              <a:alphaModFix/>
            </a:blip>
            <a:srcRect l="39576" t="25324" r="37616" b="26732"/>
            <a:stretch/>
          </p:blipFill>
          <p:spPr>
            <a:xfrm rot="7117212">
              <a:off x="6996752" y="161913"/>
              <a:ext cx="315436" cy="315555"/>
            </a:xfrm>
            <a:prstGeom prst="rect">
              <a:avLst/>
            </a:prstGeom>
            <a:noFill/>
            <a:ln>
              <a:noFill/>
            </a:ln>
          </p:spPr>
        </p:pic>
        <p:pic>
          <p:nvPicPr>
            <p:cNvPr id="878" name="Google Shape;878;p53"/>
            <p:cNvPicPr preferRelativeResize="0"/>
            <p:nvPr/>
          </p:nvPicPr>
          <p:blipFill rotWithShape="1">
            <a:blip r:embed="rId4">
              <a:alphaModFix/>
            </a:blip>
            <a:srcRect l="17349" b="60997"/>
            <a:stretch/>
          </p:blipFill>
          <p:spPr>
            <a:xfrm rot="6871702" flipH="1">
              <a:off x="2563935" y="5754407"/>
              <a:ext cx="3532636" cy="967474"/>
            </a:xfrm>
            <a:prstGeom prst="rect">
              <a:avLst/>
            </a:prstGeom>
            <a:noFill/>
            <a:ln>
              <a:noFill/>
            </a:ln>
          </p:spPr>
        </p:pic>
        <p:sp>
          <p:nvSpPr>
            <p:cNvPr id="879" name="Google Shape;879;p53"/>
            <p:cNvSpPr/>
            <p:nvPr/>
          </p:nvSpPr>
          <p:spPr>
            <a:xfrm rot="6871702" flipH="1">
              <a:off x="3156112" y="7486797"/>
              <a:ext cx="234942" cy="261083"/>
            </a:xfrm>
            <a:custGeom>
              <a:avLst/>
              <a:gdLst/>
              <a:ahLst/>
              <a:cxnLst/>
              <a:rect l="l" t="t" r="r" b="b"/>
              <a:pathLst>
                <a:path w="21600" h="21600" extrusionOk="0">
                  <a:moveTo>
                    <a:pt x="7171" y="0"/>
                  </a:moveTo>
                  <a:lnTo>
                    <a:pt x="20742" y="1115"/>
                  </a:lnTo>
                  <a:lnTo>
                    <a:pt x="21600" y="21600"/>
                  </a:lnTo>
                  <a:lnTo>
                    <a:pt x="4749" y="21286"/>
                  </a:lnTo>
                  <a:lnTo>
                    <a:pt x="0" y="4804"/>
                  </a:lnTo>
                  <a:lnTo>
                    <a:pt x="7171" y="0"/>
                  </a:lnTo>
                  <a:close/>
                </a:path>
              </a:pathLst>
            </a:custGeom>
            <a:solidFill>
              <a:srgbClr val="FFDEBB"/>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880" name="Google Shape;880;p53"/>
            <p:cNvPicPr preferRelativeResize="0"/>
            <p:nvPr/>
          </p:nvPicPr>
          <p:blipFill rotWithShape="1">
            <a:blip r:embed="rId4">
              <a:alphaModFix/>
            </a:blip>
            <a:srcRect l="19324" t="16748" r="78815" b="76410"/>
            <a:stretch/>
          </p:blipFill>
          <p:spPr>
            <a:xfrm rot="6871702" flipH="1">
              <a:off x="3280268" y="7430825"/>
              <a:ext cx="79455" cy="169674"/>
            </a:xfrm>
            <a:prstGeom prst="rect">
              <a:avLst/>
            </a:prstGeom>
            <a:noFill/>
            <a:ln>
              <a:noFill/>
            </a:ln>
          </p:spPr>
        </p:pic>
        <p:pic>
          <p:nvPicPr>
            <p:cNvPr id="881" name="Google Shape;881;p53"/>
            <p:cNvPicPr preferRelativeResize="0"/>
            <p:nvPr/>
          </p:nvPicPr>
          <p:blipFill rotWithShape="1">
            <a:blip r:embed="rId5">
              <a:alphaModFix/>
            </a:blip>
            <a:srcRect l="39576" t="25324" r="37616" b="26732"/>
            <a:stretch/>
          </p:blipFill>
          <p:spPr>
            <a:xfrm rot="6871702" flipH="1">
              <a:off x="3074968" y="7549184"/>
              <a:ext cx="315436" cy="315555"/>
            </a:xfrm>
            <a:prstGeom prst="rect">
              <a:avLst/>
            </a:prstGeom>
            <a:noFill/>
            <a:ln>
              <a:noFill/>
            </a:ln>
          </p:spPr>
        </p:pic>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86" name="Google Shape;886;p54"/>
          <p:cNvSpPr/>
          <p:nvPr/>
        </p:nvSpPr>
        <p:spPr>
          <a:xfrm>
            <a:off x="-135912" y="871420"/>
            <a:ext cx="13493061" cy="9163480"/>
          </a:xfrm>
          <a:custGeom>
            <a:avLst/>
            <a:gdLst/>
            <a:ahLst/>
            <a:cxnLst/>
            <a:rect l="l" t="t" r="r" b="b"/>
            <a:pathLst>
              <a:path w="21600" h="21600" extrusionOk="0">
                <a:moveTo>
                  <a:pt x="155" y="72"/>
                </a:moveTo>
                <a:lnTo>
                  <a:pt x="21600" y="0"/>
                </a:lnTo>
                <a:lnTo>
                  <a:pt x="21426" y="21187"/>
                </a:lnTo>
                <a:lnTo>
                  <a:pt x="10701" y="20966"/>
                </a:lnTo>
                <a:lnTo>
                  <a:pt x="10288" y="18184"/>
                </a:lnTo>
                <a:cubicBezTo>
                  <a:pt x="10957" y="18149"/>
                  <a:pt x="11618" y="17992"/>
                  <a:pt x="12256" y="17720"/>
                </a:cubicBezTo>
                <a:cubicBezTo>
                  <a:pt x="12893" y="17448"/>
                  <a:pt x="13509" y="17060"/>
                  <a:pt x="14077" y="16536"/>
                </a:cubicBezTo>
                <a:cubicBezTo>
                  <a:pt x="15101" y="15591"/>
                  <a:pt x="15939" y="14141"/>
                  <a:pt x="15875" y="12397"/>
                </a:cubicBezTo>
                <a:cubicBezTo>
                  <a:pt x="15853" y="11810"/>
                  <a:pt x="15722" y="11255"/>
                  <a:pt x="15631" y="10689"/>
                </a:cubicBezTo>
                <a:cubicBezTo>
                  <a:pt x="15400" y="9247"/>
                  <a:pt x="15439" y="7686"/>
                  <a:pt x="15002" y="6327"/>
                </a:cubicBezTo>
                <a:cubicBezTo>
                  <a:pt x="14819" y="5756"/>
                  <a:pt x="14558" y="5249"/>
                  <a:pt x="14267" y="4786"/>
                </a:cubicBezTo>
                <a:cubicBezTo>
                  <a:pt x="13992" y="4351"/>
                  <a:pt x="13689" y="3953"/>
                  <a:pt x="13371" y="3587"/>
                </a:cubicBezTo>
                <a:cubicBezTo>
                  <a:pt x="13205" y="3396"/>
                  <a:pt x="13032" y="3211"/>
                  <a:pt x="12835" y="3097"/>
                </a:cubicBezTo>
                <a:cubicBezTo>
                  <a:pt x="12389" y="2840"/>
                  <a:pt x="11900" y="2975"/>
                  <a:pt x="11426" y="2975"/>
                </a:cubicBezTo>
                <a:cubicBezTo>
                  <a:pt x="10657" y="2974"/>
                  <a:pt x="9902" y="2776"/>
                  <a:pt x="9135" y="2697"/>
                </a:cubicBezTo>
                <a:cubicBezTo>
                  <a:pt x="7560" y="2534"/>
                  <a:pt x="6487" y="4651"/>
                  <a:pt x="5621" y="6545"/>
                </a:cubicBezTo>
                <a:cubicBezTo>
                  <a:pt x="5099" y="7688"/>
                  <a:pt x="4559" y="8870"/>
                  <a:pt x="4489" y="10244"/>
                </a:cubicBezTo>
                <a:cubicBezTo>
                  <a:pt x="4382" y="12353"/>
                  <a:pt x="5330" y="14131"/>
                  <a:pt x="6079" y="15926"/>
                </a:cubicBezTo>
                <a:cubicBezTo>
                  <a:pt x="6552" y="17061"/>
                  <a:pt x="7043" y="18321"/>
                  <a:pt x="7929" y="18544"/>
                </a:cubicBezTo>
                <a:cubicBezTo>
                  <a:pt x="8850" y="18776"/>
                  <a:pt x="9820" y="17642"/>
                  <a:pt x="10660" y="18376"/>
                </a:cubicBezTo>
                <a:cubicBezTo>
                  <a:pt x="11523" y="19132"/>
                  <a:pt x="11444" y="21008"/>
                  <a:pt x="10524" y="21600"/>
                </a:cubicBezTo>
                <a:lnTo>
                  <a:pt x="0" y="21472"/>
                </a:lnTo>
                <a:lnTo>
                  <a:pt x="155" y="72"/>
                </a:lnTo>
                <a:close/>
              </a:path>
            </a:pathLst>
          </a:custGeom>
          <a:solidFill>
            <a:srgbClr val="FFDEBB"/>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cxnSp>
        <p:nvCxnSpPr>
          <p:cNvPr id="887" name="Google Shape;887;p54"/>
          <p:cNvCxnSpPr/>
          <p:nvPr/>
        </p:nvCxnSpPr>
        <p:spPr>
          <a:xfrm rot="10800000" flipH="1">
            <a:off x="-37175" y="882619"/>
            <a:ext cx="13079151" cy="3"/>
          </a:xfrm>
          <a:prstGeom prst="straightConnector1">
            <a:avLst/>
          </a:prstGeom>
          <a:noFill/>
          <a:ln w="38100" cap="flat" cmpd="sng">
            <a:solidFill>
              <a:srgbClr val="000000"/>
            </a:solidFill>
            <a:prstDash val="solid"/>
            <a:miter lim="400000"/>
            <a:headEnd type="none" w="sm" len="sm"/>
            <a:tailEnd type="none" w="sm" len="sm"/>
          </a:ln>
        </p:spPr>
      </p:cxnSp>
      <p:pic>
        <p:nvPicPr>
          <p:cNvPr id="888" name="Google Shape;888;p54"/>
          <p:cNvPicPr preferRelativeResize="0"/>
          <p:nvPr/>
        </p:nvPicPr>
        <p:blipFill rotWithShape="1">
          <a:blip r:embed="rId3">
            <a:alphaModFix/>
          </a:blip>
          <a:srcRect l="33394" t="23855" r="33394" b="23855"/>
          <a:stretch/>
        </p:blipFill>
        <p:spPr>
          <a:xfrm rot="660546">
            <a:off x="677930" y="1771977"/>
            <a:ext cx="602250" cy="451254"/>
          </a:xfrm>
          <a:prstGeom prst="rect">
            <a:avLst/>
          </a:prstGeom>
          <a:noFill/>
          <a:ln>
            <a:noFill/>
          </a:ln>
        </p:spPr>
      </p:pic>
      <p:pic>
        <p:nvPicPr>
          <p:cNvPr id="889" name="Google Shape;889;p54"/>
          <p:cNvPicPr preferRelativeResize="0"/>
          <p:nvPr/>
        </p:nvPicPr>
        <p:blipFill rotWithShape="1">
          <a:blip r:embed="rId3">
            <a:alphaModFix/>
          </a:blip>
          <a:srcRect l="33394" t="23855" r="33394" b="23855"/>
          <a:stretch/>
        </p:blipFill>
        <p:spPr>
          <a:xfrm rot="-2942552">
            <a:off x="2792867" y="2385816"/>
            <a:ext cx="602250" cy="451254"/>
          </a:xfrm>
          <a:prstGeom prst="rect">
            <a:avLst/>
          </a:prstGeom>
          <a:noFill/>
          <a:ln>
            <a:noFill/>
          </a:ln>
        </p:spPr>
      </p:pic>
      <p:pic>
        <p:nvPicPr>
          <p:cNvPr id="890" name="Google Shape;890;p54"/>
          <p:cNvPicPr preferRelativeResize="0"/>
          <p:nvPr/>
        </p:nvPicPr>
        <p:blipFill rotWithShape="1">
          <a:blip r:embed="rId3">
            <a:alphaModFix/>
          </a:blip>
          <a:srcRect l="33394" t="23855" r="33394" b="23855"/>
          <a:stretch/>
        </p:blipFill>
        <p:spPr>
          <a:xfrm rot="-10491980">
            <a:off x="2468229" y="1602208"/>
            <a:ext cx="602251" cy="451254"/>
          </a:xfrm>
          <a:prstGeom prst="rect">
            <a:avLst/>
          </a:prstGeom>
          <a:noFill/>
          <a:ln>
            <a:noFill/>
          </a:ln>
        </p:spPr>
      </p:pic>
      <p:pic>
        <p:nvPicPr>
          <p:cNvPr id="891" name="Google Shape;891;p54"/>
          <p:cNvPicPr preferRelativeResize="0"/>
          <p:nvPr/>
        </p:nvPicPr>
        <p:blipFill rotWithShape="1">
          <a:blip r:embed="rId3">
            <a:alphaModFix/>
          </a:blip>
          <a:srcRect l="33394" t="23855" r="33394" b="23855"/>
          <a:stretch/>
        </p:blipFill>
        <p:spPr>
          <a:xfrm rot="7946402">
            <a:off x="1291082" y="2899022"/>
            <a:ext cx="602250" cy="451255"/>
          </a:xfrm>
          <a:prstGeom prst="rect">
            <a:avLst/>
          </a:prstGeom>
          <a:noFill/>
          <a:ln>
            <a:noFill/>
          </a:ln>
        </p:spPr>
      </p:pic>
      <p:pic>
        <p:nvPicPr>
          <p:cNvPr id="892" name="Google Shape;892;p54"/>
          <p:cNvPicPr preferRelativeResize="0"/>
          <p:nvPr/>
        </p:nvPicPr>
        <p:blipFill rotWithShape="1">
          <a:blip r:embed="rId3">
            <a:alphaModFix/>
          </a:blip>
          <a:srcRect l="33394" t="23855" r="33394" b="23855"/>
          <a:stretch/>
        </p:blipFill>
        <p:spPr>
          <a:xfrm rot="-7934305">
            <a:off x="1819105" y="2248012"/>
            <a:ext cx="602251" cy="451254"/>
          </a:xfrm>
          <a:prstGeom prst="rect">
            <a:avLst/>
          </a:prstGeom>
          <a:noFill/>
          <a:ln>
            <a:noFill/>
          </a:ln>
        </p:spPr>
      </p:pic>
      <p:grpSp>
        <p:nvGrpSpPr>
          <p:cNvPr id="893" name="Google Shape;893;p54"/>
          <p:cNvGrpSpPr/>
          <p:nvPr/>
        </p:nvGrpSpPr>
        <p:grpSpPr>
          <a:xfrm rot="4282905">
            <a:off x="9169091" y="1352890"/>
            <a:ext cx="2624554" cy="1922966"/>
            <a:chOff x="0" y="0"/>
            <a:chExt cx="2624553" cy="1922964"/>
          </a:xfrm>
        </p:grpSpPr>
        <p:pic>
          <p:nvPicPr>
            <p:cNvPr id="894" name="Google Shape;894;p54"/>
            <p:cNvPicPr preferRelativeResize="0"/>
            <p:nvPr/>
          </p:nvPicPr>
          <p:blipFill rotWithShape="1">
            <a:blip r:embed="rId3">
              <a:alphaModFix/>
            </a:blip>
            <a:srcRect l="33394" t="23855" r="33394" b="23855"/>
            <a:stretch/>
          </p:blipFill>
          <p:spPr>
            <a:xfrm rot="660546">
              <a:off x="37545" y="318829"/>
              <a:ext cx="602250" cy="451254"/>
            </a:xfrm>
            <a:prstGeom prst="rect">
              <a:avLst/>
            </a:prstGeom>
            <a:noFill/>
            <a:ln>
              <a:noFill/>
            </a:ln>
          </p:spPr>
        </p:pic>
        <p:pic>
          <p:nvPicPr>
            <p:cNvPr id="895" name="Google Shape;895;p54"/>
            <p:cNvPicPr preferRelativeResize="0"/>
            <p:nvPr/>
          </p:nvPicPr>
          <p:blipFill rotWithShape="1">
            <a:blip r:embed="rId3">
              <a:alphaModFix/>
            </a:blip>
            <a:srcRect l="33394" t="23855" r="33394" b="23855"/>
            <a:stretch/>
          </p:blipFill>
          <p:spPr>
            <a:xfrm rot="-2942552">
              <a:off x="1955648" y="809647"/>
              <a:ext cx="602250" cy="451254"/>
            </a:xfrm>
            <a:prstGeom prst="rect">
              <a:avLst/>
            </a:prstGeom>
            <a:noFill/>
            <a:ln>
              <a:noFill/>
            </a:ln>
          </p:spPr>
        </p:pic>
        <p:pic>
          <p:nvPicPr>
            <p:cNvPr id="896" name="Google Shape;896;p54"/>
            <p:cNvPicPr preferRelativeResize="0"/>
            <p:nvPr/>
          </p:nvPicPr>
          <p:blipFill rotWithShape="1">
            <a:blip r:embed="rId3">
              <a:alphaModFix/>
            </a:blip>
            <a:srcRect l="33394" t="23855" r="33394" b="23855"/>
            <a:stretch/>
          </p:blipFill>
          <p:spPr>
            <a:xfrm rot="-10491980">
              <a:off x="1631011" y="26039"/>
              <a:ext cx="602250" cy="451254"/>
            </a:xfrm>
            <a:prstGeom prst="rect">
              <a:avLst/>
            </a:prstGeom>
            <a:noFill/>
            <a:ln>
              <a:noFill/>
            </a:ln>
          </p:spPr>
        </p:pic>
        <p:pic>
          <p:nvPicPr>
            <p:cNvPr id="897" name="Google Shape;897;p54"/>
            <p:cNvPicPr preferRelativeResize="0"/>
            <p:nvPr/>
          </p:nvPicPr>
          <p:blipFill rotWithShape="1">
            <a:blip r:embed="rId3">
              <a:alphaModFix/>
            </a:blip>
            <a:srcRect l="33394" t="23855" r="33394" b="23855"/>
            <a:stretch/>
          </p:blipFill>
          <p:spPr>
            <a:xfrm rot="7946402">
              <a:off x="453863" y="1322853"/>
              <a:ext cx="602251" cy="451255"/>
            </a:xfrm>
            <a:prstGeom prst="rect">
              <a:avLst/>
            </a:prstGeom>
            <a:noFill/>
            <a:ln>
              <a:noFill/>
            </a:ln>
          </p:spPr>
        </p:pic>
        <p:pic>
          <p:nvPicPr>
            <p:cNvPr id="898" name="Google Shape;898;p54"/>
            <p:cNvPicPr preferRelativeResize="0"/>
            <p:nvPr/>
          </p:nvPicPr>
          <p:blipFill rotWithShape="1">
            <a:blip r:embed="rId3">
              <a:alphaModFix/>
            </a:blip>
            <a:srcRect l="33394" t="23855" r="33394" b="23855"/>
            <a:stretch/>
          </p:blipFill>
          <p:spPr>
            <a:xfrm rot="-7934305">
              <a:off x="981887" y="671843"/>
              <a:ext cx="602250" cy="451254"/>
            </a:xfrm>
            <a:prstGeom prst="rect">
              <a:avLst/>
            </a:prstGeom>
            <a:noFill/>
            <a:ln>
              <a:noFill/>
            </a:ln>
          </p:spPr>
        </p:pic>
      </p:grpSp>
      <p:grpSp>
        <p:nvGrpSpPr>
          <p:cNvPr id="899" name="Google Shape;899;p54"/>
          <p:cNvGrpSpPr/>
          <p:nvPr/>
        </p:nvGrpSpPr>
        <p:grpSpPr>
          <a:xfrm rot="-2154232">
            <a:off x="10332986" y="3579349"/>
            <a:ext cx="2721509" cy="2540106"/>
            <a:chOff x="385274" y="-617140"/>
            <a:chExt cx="2721507" cy="2540104"/>
          </a:xfrm>
        </p:grpSpPr>
        <p:pic>
          <p:nvPicPr>
            <p:cNvPr id="900" name="Google Shape;900;p54"/>
            <p:cNvPicPr preferRelativeResize="0"/>
            <p:nvPr/>
          </p:nvPicPr>
          <p:blipFill rotWithShape="1">
            <a:blip r:embed="rId3">
              <a:alphaModFix/>
            </a:blip>
            <a:srcRect l="33394" t="23855" r="33394" b="23855"/>
            <a:stretch/>
          </p:blipFill>
          <p:spPr>
            <a:xfrm rot="-2942552">
              <a:off x="1391367" y="975181"/>
              <a:ext cx="602250" cy="451254"/>
            </a:xfrm>
            <a:prstGeom prst="rect">
              <a:avLst/>
            </a:prstGeom>
            <a:noFill/>
            <a:ln>
              <a:noFill/>
            </a:ln>
          </p:spPr>
        </p:pic>
        <p:pic>
          <p:nvPicPr>
            <p:cNvPr id="901" name="Google Shape;901;p54"/>
            <p:cNvPicPr preferRelativeResize="0"/>
            <p:nvPr/>
          </p:nvPicPr>
          <p:blipFill rotWithShape="1">
            <a:blip r:embed="rId3">
              <a:alphaModFix/>
            </a:blip>
            <a:srcRect l="33394" t="23855" r="33394" b="23855"/>
            <a:stretch/>
          </p:blipFill>
          <p:spPr>
            <a:xfrm rot="-10491980">
              <a:off x="1631011" y="26039"/>
              <a:ext cx="602250" cy="451254"/>
            </a:xfrm>
            <a:prstGeom prst="rect">
              <a:avLst/>
            </a:prstGeom>
            <a:noFill/>
            <a:ln>
              <a:noFill/>
            </a:ln>
          </p:spPr>
        </p:pic>
        <p:pic>
          <p:nvPicPr>
            <p:cNvPr id="902" name="Google Shape;902;p54"/>
            <p:cNvPicPr preferRelativeResize="0"/>
            <p:nvPr/>
          </p:nvPicPr>
          <p:blipFill rotWithShape="1">
            <a:blip r:embed="rId3">
              <a:alphaModFix/>
            </a:blip>
            <a:srcRect l="33394" t="23855" r="33394" b="23855"/>
            <a:stretch/>
          </p:blipFill>
          <p:spPr>
            <a:xfrm rot="7946402">
              <a:off x="453863" y="1322853"/>
              <a:ext cx="602251" cy="451255"/>
            </a:xfrm>
            <a:prstGeom prst="rect">
              <a:avLst/>
            </a:prstGeom>
            <a:noFill/>
            <a:ln>
              <a:noFill/>
            </a:ln>
          </p:spPr>
        </p:pic>
        <p:pic>
          <p:nvPicPr>
            <p:cNvPr id="903" name="Google Shape;903;p54"/>
            <p:cNvPicPr preferRelativeResize="0"/>
            <p:nvPr/>
          </p:nvPicPr>
          <p:blipFill rotWithShape="1">
            <a:blip r:embed="rId3">
              <a:alphaModFix/>
            </a:blip>
            <a:srcRect l="33394" t="23855" r="33394" b="23855"/>
            <a:stretch/>
          </p:blipFill>
          <p:spPr>
            <a:xfrm rot="-7934305">
              <a:off x="2436191" y="-468158"/>
              <a:ext cx="602250" cy="451254"/>
            </a:xfrm>
            <a:prstGeom prst="rect">
              <a:avLst/>
            </a:prstGeom>
            <a:noFill/>
            <a:ln>
              <a:noFill/>
            </a:ln>
          </p:spPr>
        </p:pic>
      </p:grpSp>
      <p:grpSp>
        <p:nvGrpSpPr>
          <p:cNvPr id="904" name="Google Shape;904;p54"/>
          <p:cNvGrpSpPr/>
          <p:nvPr/>
        </p:nvGrpSpPr>
        <p:grpSpPr>
          <a:xfrm rot="10165975">
            <a:off x="-629658" y="4163424"/>
            <a:ext cx="4006089" cy="6326520"/>
            <a:chOff x="383414" y="-188260"/>
            <a:chExt cx="4006087" cy="6326518"/>
          </a:xfrm>
        </p:grpSpPr>
        <p:grpSp>
          <p:nvGrpSpPr>
            <p:cNvPr id="905" name="Google Shape;905;p54"/>
            <p:cNvGrpSpPr/>
            <p:nvPr/>
          </p:nvGrpSpPr>
          <p:grpSpPr>
            <a:xfrm rot="4282905">
              <a:off x="642387" y="235192"/>
              <a:ext cx="2653238" cy="2449515"/>
              <a:chOff x="103755" y="-897653"/>
              <a:chExt cx="2653237" cy="2449514"/>
            </a:xfrm>
          </p:grpSpPr>
          <p:pic>
            <p:nvPicPr>
              <p:cNvPr id="906" name="Google Shape;906;p54"/>
              <p:cNvPicPr preferRelativeResize="0"/>
              <p:nvPr/>
            </p:nvPicPr>
            <p:blipFill rotWithShape="1">
              <a:blip r:embed="rId3">
                <a:alphaModFix/>
              </a:blip>
              <a:srcRect l="33394" t="23855" r="33394" b="23855"/>
              <a:stretch/>
            </p:blipFill>
            <p:spPr>
              <a:xfrm rot="660546">
                <a:off x="141300" y="806932"/>
                <a:ext cx="602250" cy="451255"/>
              </a:xfrm>
              <a:prstGeom prst="rect">
                <a:avLst/>
              </a:prstGeom>
              <a:noFill/>
              <a:ln>
                <a:noFill/>
              </a:ln>
            </p:spPr>
          </p:pic>
          <p:pic>
            <p:nvPicPr>
              <p:cNvPr id="907" name="Google Shape;907;p54"/>
              <p:cNvPicPr preferRelativeResize="0"/>
              <p:nvPr/>
            </p:nvPicPr>
            <p:blipFill rotWithShape="1">
              <a:blip r:embed="rId3">
                <a:alphaModFix/>
              </a:blip>
              <a:srcRect l="33394" t="23855" r="33394" b="23855"/>
              <a:stretch/>
            </p:blipFill>
            <p:spPr>
              <a:xfrm rot="-211677">
                <a:off x="2141428" y="1082505"/>
                <a:ext cx="602250" cy="451254"/>
              </a:xfrm>
              <a:prstGeom prst="rect">
                <a:avLst/>
              </a:prstGeom>
              <a:noFill/>
              <a:ln>
                <a:noFill/>
              </a:ln>
            </p:spPr>
          </p:pic>
          <p:pic>
            <p:nvPicPr>
              <p:cNvPr id="908" name="Google Shape;908;p54"/>
              <p:cNvPicPr preferRelativeResize="0"/>
              <p:nvPr/>
            </p:nvPicPr>
            <p:blipFill rotWithShape="1">
              <a:blip r:embed="rId3">
                <a:alphaModFix/>
              </a:blip>
              <a:srcRect l="33394" t="23855" r="33394" b="23855"/>
              <a:stretch/>
            </p:blipFill>
            <p:spPr>
              <a:xfrm rot="-10491980">
                <a:off x="1631011" y="26039"/>
                <a:ext cx="602250" cy="451254"/>
              </a:xfrm>
              <a:prstGeom prst="rect">
                <a:avLst/>
              </a:prstGeom>
              <a:noFill/>
              <a:ln>
                <a:noFill/>
              </a:ln>
            </p:spPr>
          </p:pic>
          <p:pic>
            <p:nvPicPr>
              <p:cNvPr id="909" name="Google Shape;909;p54"/>
              <p:cNvPicPr preferRelativeResize="0"/>
              <p:nvPr/>
            </p:nvPicPr>
            <p:blipFill rotWithShape="1">
              <a:blip r:embed="rId3">
                <a:alphaModFix/>
              </a:blip>
              <a:srcRect l="33394" t="23855" r="33394" b="23855"/>
              <a:stretch/>
            </p:blipFill>
            <p:spPr>
              <a:xfrm rot="7946402">
                <a:off x="1010112" y="-748797"/>
                <a:ext cx="602250" cy="451254"/>
              </a:xfrm>
              <a:prstGeom prst="rect">
                <a:avLst/>
              </a:prstGeom>
              <a:noFill/>
              <a:ln>
                <a:noFill/>
              </a:ln>
            </p:spPr>
          </p:pic>
          <p:pic>
            <p:nvPicPr>
              <p:cNvPr id="910" name="Google Shape;910;p54"/>
              <p:cNvPicPr preferRelativeResize="0"/>
              <p:nvPr/>
            </p:nvPicPr>
            <p:blipFill rotWithShape="1">
              <a:blip r:embed="rId3">
                <a:alphaModFix/>
              </a:blip>
              <a:srcRect l="33394" t="23855" r="33394" b="23855"/>
              <a:stretch/>
            </p:blipFill>
            <p:spPr>
              <a:xfrm rot="-7934305">
                <a:off x="981887" y="671843"/>
                <a:ext cx="602250" cy="451254"/>
              </a:xfrm>
              <a:prstGeom prst="rect">
                <a:avLst/>
              </a:prstGeom>
              <a:noFill/>
              <a:ln>
                <a:noFill/>
              </a:ln>
            </p:spPr>
          </p:pic>
        </p:grpSp>
        <p:grpSp>
          <p:nvGrpSpPr>
            <p:cNvPr id="911" name="Google Shape;911;p54"/>
            <p:cNvGrpSpPr/>
            <p:nvPr/>
          </p:nvGrpSpPr>
          <p:grpSpPr>
            <a:xfrm rot="-2154232">
              <a:off x="833067" y="2928509"/>
              <a:ext cx="3106782" cy="2540106"/>
              <a:chOff x="0" y="-617140"/>
              <a:chExt cx="3106781" cy="2540104"/>
            </a:xfrm>
          </p:grpSpPr>
          <p:pic>
            <p:nvPicPr>
              <p:cNvPr id="912" name="Google Shape;912;p54"/>
              <p:cNvPicPr preferRelativeResize="0"/>
              <p:nvPr/>
            </p:nvPicPr>
            <p:blipFill rotWithShape="1">
              <a:blip r:embed="rId3">
                <a:alphaModFix/>
              </a:blip>
              <a:srcRect l="33394" t="23855" r="33394" b="23855"/>
              <a:stretch/>
            </p:blipFill>
            <p:spPr>
              <a:xfrm rot="660546">
                <a:off x="37545" y="318829"/>
                <a:ext cx="602250" cy="451254"/>
              </a:xfrm>
              <a:prstGeom prst="rect">
                <a:avLst/>
              </a:prstGeom>
              <a:noFill/>
              <a:ln>
                <a:noFill/>
              </a:ln>
            </p:spPr>
          </p:pic>
          <p:pic>
            <p:nvPicPr>
              <p:cNvPr id="913" name="Google Shape;913;p54"/>
              <p:cNvPicPr preferRelativeResize="0"/>
              <p:nvPr/>
            </p:nvPicPr>
            <p:blipFill rotWithShape="1">
              <a:blip r:embed="rId3">
                <a:alphaModFix/>
              </a:blip>
              <a:srcRect l="33394" t="23855" r="33394" b="23855"/>
              <a:stretch/>
            </p:blipFill>
            <p:spPr>
              <a:xfrm rot="-2942552">
                <a:off x="1391367" y="975181"/>
                <a:ext cx="602250" cy="451254"/>
              </a:xfrm>
              <a:prstGeom prst="rect">
                <a:avLst/>
              </a:prstGeom>
              <a:noFill/>
              <a:ln>
                <a:noFill/>
              </a:ln>
            </p:spPr>
          </p:pic>
          <p:pic>
            <p:nvPicPr>
              <p:cNvPr id="914" name="Google Shape;914;p54"/>
              <p:cNvPicPr preferRelativeResize="0"/>
              <p:nvPr/>
            </p:nvPicPr>
            <p:blipFill rotWithShape="1">
              <a:blip r:embed="rId3">
                <a:alphaModFix/>
              </a:blip>
              <a:srcRect l="33394" t="23855" r="33394" b="23855"/>
              <a:stretch/>
            </p:blipFill>
            <p:spPr>
              <a:xfrm rot="-10491980">
                <a:off x="1631011" y="26039"/>
                <a:ext cx="602250" cy="451254"/>
              </a:xfrm>
              <a:prstGeom prst="rect">
                <a:avLst/>
              </a:prstGeom>
              <a:noFill/>
              <a:ln>
                <a:noFill/>
              </a:ln>
            </p:spPr>
          </p:pic>
          <p:pic>
            <p:nvPicPr>
              <p:cNvPr id="915" name="Google Shape;915;p54"/>
              <p:cNvPicPr preferRelativeResize="0"/>
              <p:nvPr/>
            </p:nvPicPr>
            <p:blipFill rotWithShape="1">
              <a:blip r:embed="rId3">
                <a:alphaModFix/>
              </a:blip>
              <a:srcRect l="33394" t="23855" r="33394" b="23855"/>
              <a:stretch/>
            </p:blipFill>
            <p:spPr>
              <a:xfrm rot="7946402">
                <a:off x="453863" y="1322853"/>
                <a:ext cx="602251" cy="451255"/>
              </a:xfrm>
              <a:prstGeom prst="rect">
                <a:avLst/>
              </a:prstGeom>
              <a:noFill/>
              <a:ln>
                <a:noFill/>
              </a:ln>
            </p:spPr>
          </p:pic>
          <p:pic>
            <p:nvPicPr>
              <p:cNvPr id="916" name="Google Shape;916;p54"/>
              <p:cNvPicPr preferRelativeResize="0"/>
              <p:nvPr/>
            </p:nvPicPr>
            <p:blipFill rotWithShape="1">
              <a:blip r:embed="rId3">
                <a:alphaModFix/>
              </a:blip>
              <a:srcRect l="33394" t="23855" r="33394" b="23855"/>
              <a:stretch/>
            </p:blipFill>
            <p:spPr>
              <a:xfrm rot="-7934305">
                <a:off x="2436191" y="-468158"/>
                <a:ext cx="602250" cy="451254"/>
              </a:xfrm>
              <a:prstGeom prst="rect">
                <a:avLst/>
              </a:prstGeom>
              <a:noFill/>
              <a:ln>
                <a:noFill/>
              </a:ln>
            </p:spPr>
          </p:pic>
        </p:grpSp>
      </p:grpSp>
      <p:pic>
        <p:nvPicPr>
          <p:cNvPr id="917" name="Google Shape;917;p54"/>
          <p:cNvPicPr preferRelativeResize="0"/>
          <p:nvPr/>
        </p:nvPicPr>
        <p:blipFill rotWithShape="1">
          <a:blip r:embed="rId3">
            <a:alphaModFix/>
          </a:blip>
          <a:srcRect l="33394" t="23855" r="33394" b="23855"/>
          <a:stretch/>
        </p:blipFill>
        <p:spPr>
          <a:xfrm rot="-6490574">
            <a:off x="450217" y="3470207"/>
            <a:ext cx="602250" cy="451254"/>
          </a:xfrm>
          <a:prstGeom prst="rect">
            <a:avLst/>
          </a:prstGeom>
          <a:noFill/>
          <a:ln>
            <a:noFill/>
          </a:ln>
        </p:spPr>
      </p:pic>
      <p:pic>
        <p:nvPicPr>
          <p:cNvPr id="918" name="Google Shape;918;p54"/>
          <p:cNvPicPr preferRelativeResize="0"/>
          <p:nvPr/>
        </p:nvPicPr>
        <p:blipFill rotWithShape="1">
          <a:blip r:embed="rId3">
            <a:alphaModFix/>
          </a:blip>
          <a:srcRect l="33394" t="23855" r="33394" b="23855"/>
          <a:stretch/>
        </p:blipFill>
        <p:spPr>
          <a:xfrm rot="-6490574">
            <a:off x="5341917" y="1191425"/>
            <a:ext cx="602250" cy="451254"/>
          </a:xfrm>
          <a:prstGeom prst="rect">
            <a:avLst/>
          </a:prstGeom>
          <a:noFill/>
          <a:ln>
            <a:noFill/>
          </a:ln>
        </p:spPr>
      </p:pic>
      <p:pic>
        <p:nvPicPr>
          <p:cNvPr id="919" name="Google Shape;919;p54"/>
          <p:cNvPicPr preferRelativeResize="0"/>
          <p:nvPr/>
        </p:nvPicPr>
        <p:blipFill rotWithShape="1">
          <a:blip r:embed="rId3">
            <a:alphaModFix/>
          </a:blip>
          <a:srcRect l="33394" t="23855" r="33394" b="23855"/>
          <a:stretch/>
        </p:blipFill>
        <p:spPr>
          <a:xfrm rot="-9196910">
            <a:off x="3473845" y="1191425"/>
            <a:ext cx="602251" cy="451254"/>
          </a:xfrm>
          <a:prstGeom prst="rect">
            <a:avLst/>
          </a:prstGeom>
          <a:noFill/>
          <a:ln>
            <a:noFill/>
          </a:ln>
        </p:spPr>
      </p:pic>
      <p:pic>
        <p:nvPicPr>
          <p:cNvPr id="920" name="Google Shape;920;p54"/>
          <p:cNvPicPr preferRelativeResize="0"/>
          <p:nvPr/>
        </p:nvPicPr>
        <p:blipFill rotWithShape="1">
          <a:blip r:embed="rId3">
            <a:alphaModFix/>
          </a:blip>
          <a:srcRect l="33394" t="23855" r="33394" b="23855"/>
          <a:stretch/>
        </p:blipFill>
        <p:spPr>
          <a:xfrm rot="-9196910">
            <a:off x="11534187" y="1388839"/>
            <a:ext cx="602250" cy="451254"/>
          </a:xfrm>
          <a:prstGeom prst="rect">
            <a:avLst/>
          </a:prstGeom>
          <a:noFill/>
          <a:ln>
            <a:noFill/>
          </a:ln>
        </p:spPr>
      </p:pic>
      <p:grpSp>
        <p:nvGrpSpPr>
          <p:cNvPr id="921" name="Google Shape;921;p54"/>
          <p:cNvGrpSpPr/>
          <p:nvPr/>
        </p:nvGrpSpPr>
        <p:grpSpPr>
          <a:xfrm rot="4282905">
            <a:off x="9658491" y="7441633"/>
            <a:ext cx="2624554" cy="1922965"/>
            <a:chOff x="0" y="0"/>
            <a:chExt cx="2624553" cy="1922964"/>
          </a:xfrm>
        </p:grpSpPr>
        <p:pic>
          <p:nvPicPr>
            <p:cNvPr id="922" name="Google Shape;922;p54"/>
            <p:cNvPicPr preferRelativeResize="0"/>
            <p:nvPr/>
          </p:nvPicPr>
          <p:blipFill rotWithShape="1">
            <a:blip r:embed="rId3">
              <a:alphaModFix/>
            </a:blip>
            <a:srcRect l="33394" t="23855" r="33394" b="23855"/>
            <a:stretch/>
          </p:blipFill>
          <p:spPr>
            <a:xfrm rot="660546">
              <a:off x="37545" y="318829"/>
              <a:ext cx="602250" cy="451254"/>
            </a:xfrm>
            <a:prstGeom prst="rect">
              <a:avLst/>
            </a:prstGeom>
            <a:noFill/>
            <a:ln>
              <a:noFill/>
            </a:ln>
          </p:spPr>
        </p:pic>
        <p:pic>
          <p:nvPicPr>
            <p:cNvPr id="923" name="Google Shape;923;p54"/>
            <p:cNvPicPr preferRelativeResize="0"/>
            <p:nvPr/>
          </p:nvPicPr>
          <p:blipFill rotWithShape="1">
            <a:blip r:embed="rId3">
              <a:alphaModFix/>
            </a:blip>
            <a:srcRect l="33394" t="23855" r="33394" b="23855"/>
            <a:stretch/>
          </p:blipFill>
          <p:spPr>
            <a:xfrm rot="-2942552">
              <a:off x="1955648" y="809647"/>
              <a:ext cx="602250" cy="451254"/>
            </a:xfrm>
            <a:prstGeom prst="rect">
              <a:avLst/>
            </a:prstGeom>
            <a:noFill/>
            <a:ln>
              <a:noFill/>
            </a:ln>
          </p:spPr>
        </p:pic>
        <p:pic>
          <p:nvPicPr>
            <p:cNvPr id="924" name="Google Shape;924;p54"/>
            <p:cNvPicPr preferRelativeResize="0"/>
            <p:nvPr/>
          </p:nvPicPr>
          <p:blipFill rotWithShape="1">
            <a:blip r:embed="rId3">
              <a:alphaModFix/>
            </a:blip>
            <a:srcRect l="33394" t="23855" r="33394" b="23855"/>
            <a:stretch/>
          </p:blipFill>
          <p:spPr>
            <a:xfrm rot="-10491980">
              <a:off x="1631011" y="26039"/>
              <a:ext cx="602250" cy="451254"/>
            </a:xfrm>
            <a:prstGeom prst="rect">
              <a:avLst/>
            </a:prstGeom>
            <a:noFill/>
            <a:ln>
              <a:noFill/>
            </a:ln>
          </p:spPr>
        </p:pic>
        <p:pic>
          <p:nvPicPr>
            <p:cNvPr id="925" name="Google Shape;925;p54"/>
            <p:cNvPicPr preferRelativeResize="0"/>
            <p:nvPr/>
          </p:nvPicPr>
          <p:blipFill rotWithShape="1">
            <a:blip r:embed="rId3">
              <a:alphaModFix/>
            </a:blip>
            <a:srcRect l="33394" t="23855" r="33394" b="23855"/>
            <a:stretch/>
          </p:blipFill>
          <p:spPr>
            <a:xfrm rot="7946402">
              <a:off x="453863" y="1322853"/>
              <a:ext cx="602251" cy="451255"/>
            </a:xfrm>
            <a:prstGeom prst="rect">
              <a:avLst/>
            </a:prstGeom>
            <a:noFill/>
            <a:ln>
              <a:noFill/>
            </a:ln>
          </p:spPr>
        </p:pic>
        <p:pic>
          <p:nvPicPr>
            <p:cNvPr id="926" name="Google Shape;926;p54"/>
            <p:cNvPicPr preferRelativeResize="0"/>
            <p:nvPr/>
          </p:nvPicPr>
          <p:blipFill rotWithShape="1">
            <a:blip r:embed="rId3">
              <a:alphaModFix/>
            </a:blip>
            <a:srcRect l="33394" t="23855" r="33394" b="23855"/>
            <a:stretch/>
          </p:blipFill>
          <p:spPr>
            <a:xfrm rot="-7934305">
              <a:off x="981887" y="671843"/>
              <a:ext cx="602250" cy="451254"/>
            </a:xfrm>
            <a:prstGeom prst="rect">
              <a:avLst/>
            </a:prstGeom>
            <a:noFill/>
            <a:ln>
              <a:noFill/>
            </a:ln>
          </p:spPr>
        </p:pic>
      </p:grpSp>
      <p:pic>
        <p:nvPicPr>
          <p:cNvPr id="927" name="Google Shape;927;p54"/>
          <p:cNvPicPr preferRelativeResize="0"/>
          <p:nvPr/>
        </p:nvPicPr>
        <p:blipFill rotWithShape="1">
          <a:blip r:embed="rId3">
            <a:alphaModFix/>
          </a:blip>
          <a:srcRect l="33394" t="23855" r="33394" b="23855"/>
          <a:stretch/>
        </p:blipFill>
        <p:spPr>
          <a:xfrm rot="-1493687">
            <a:off x="12428815" y="4221268"/>
            <a:ext cx="602250" cy="451254"/>
          </a:xfrm>
          <a:prstGeom prst="rect">
            <a:avLst/>
          </a:prstGeom>
          <a:noFill/>
          <a:ln>
            <a:noFill/>
          </a:ln>
        </p:spPr>
      </p:pic>
      <p:pic>
        <p:nvPicPr>
          <p:cNvPr id="928" name="Google Shape;928;p54"/>
          <p:cNvPicPr preferRelativeResize="0"/>
          <p:nvPr/>
        </p:nvPicPr>
        <p:blipFill rotWithShape="1">
          <a:blip r:embed="rId3">
            <a:alphaModFix/>
          </a:blip>
          <a:srcRect l="33394" t="23855" r="33394" b="23855"/>
          <a:stretch/>
        </p:blipFill>
        <p:spPr>
          <a:xfrm rot="-7414656">
            <a:off x="6824309" y="9006979"/>
            <a:ext cx="602250" cy="451255"/>
          </a:xfrm>
          <a:prstGeom prst="rect">
            <a:avLst/>
          </a:prstGeom>
          <a:noFill/>
          <a:ln>
            <a:noFill/>
          </a:ln>
        </p:spPr>
      </p:pic>
      <p:pic>
        <p:nvPicPr>
          <p:cNvPr id="929" name="Google Shape;929;p54"/>
          <p:cNvPicPr preferRelativeResize="0"/>
          <p:nvPr/>
        </p:nvPicPr>
        <p:blipFill rotWithShape="1">
          <a:blip r:embed="rId3">
            <a:alphaModFix/>
          </a:blip>
          <a:srcRect l="33394" t="23855" r="33394" b="23855"/>
          <a:stretch/>
        </p:blipFill>
        <p:spPr>
          <a:xfrm rot="8953787">
            <a:off x="9438925" y="8761952"/>
            <a:ext cx="602250" cy="451254"/>
          </a:xfrm>
          <a:prstGeom prst="rect">
            <a:avLst/>
          </a:prstGeom>
          <a:noFill/>
          <a:ln>
            <a:noFill/>
          </a:ln>
        </p:spPr>
      </p:pic>
      <p:pic>
        <p:nvPicPr>
          <p:cNvPr id="930" name="Google Shape;930;p54"/>
          <p:cNvPicPr preferRelativeResize="0"/>
          <p:nvPr/>
        </p:nvPicPr>
        <p:blipFill rotWithShape="1">
          <a:blip r:embed="rId3">
            <a:alphaModFix/>
          </a:blip>
          <a:srcRect l="33394" t="23855" r="33394" b="23855"/>
          <a:stretch/>
        </p:blipFill>
        <p:spPr>
          <a:xfrm rot="5792168">
            <a:off x="12403183" y="2776969"/>
            <a:ext cx="602250" cy="451254"/>
          </a:xfrm>
          <a:prstGeom prst="rect">
            <a:avLst/>
          </a:prstGeom>
          <a:noFill/>
          <a:ln>
            <a:noFill/>
          </a:ln>
        </p:spPr>
      </p:pic>
      <p:pic>
        <p:nvPicPr>
          <p:cNvPr id="931" name="Google Shape;931;p54"/>
          <p:cNvPicPr preferRelativeResize="0"/>
          <p:nvPr/>
        </p:nvPicPr>
        <p:blipFill rotWithShape="1">
          <a:blip r:embed="rId3">
            <a:alphaModFix/>
          </a:blip>
          <a:srcRect l="33394" t="23855" r="33394" b="23855"/>
          <a:stretch/>
        </p:blipFill>
        <p:spPr>
          <a:xfrm rot="-10088538">
            <a:off x="12209058" y="9159848"/>
            <a:ext cx="602250" cy="451255"/>
          </a:xfrm>
          <a:prstGeom prst="rect">
            <a:avLst/>
          </a:prstGeom>
          <a:noFill/>
          <a:ln>
            <a:noFill/>
          </a:ln>
        </p:spPr>
      </p:pic>
      <p:pic>
        <p:nvPicPr>
          <p:cNvPr id="932" name="Google Shape;932;p54"/>
          <p:cNvPicPr preferRelativeResize="0"/>
          <p:nvPr/>
        </p:nvPicPr>
        <p:blipFill rotWithShape="1">
          <a:blip r:embed="rId3">
            <a:alphaModFix/>
          </a:blip>
          <a:srcRect l="33394" t="23855" r="33394" b="23855"/>
          <a:stretch/>
        </p:blipFill>
        <p:spPr>
          <a:xfrm rot="-9196910">
            <a:off x="12023587" y="7477581"/>
            <a:ext cx="602251" cy="451255"/>
          </a:xfrm>
          <a:prstGeom prst="rect">
            <a:avLst/>
          </a:prstGeom>
          <a:noFill/>
          <a:ln>
            <a:noFill/>
          </a:ln>
        </p:spPr>
      </p:pic>
      <p:pic>
        <p:nvPicPr>
          <p:cNvPr id="933" name="Google Shape;933;p54"/>
          <p:cNvPicPr preferRelativeResize="0"/>
          <p:nvPr/>
        </p:nvPicPr>
        <p:blipFill rotWithShape="1">
          <a:blip r:embed="rId3">
            <a:alphaModFix/>
          </a:blip>
          <a:srcRect l="33394" t="23855" r="33394" b="23855"/>
          <a:stretch/>
        </p:blipFill>
        <p:spPr>
          <a:xfrm rot="-7362796">
            <a:off x="8376828" y="9099503"/>
            <a:ext cx="602250" cy="451255"/>
          </a:xfrm>
          <a:prstGeom prst="rect">
            <a:avLst/>
          </a:prstGeom>
          <a:noFill/>
          <a:ln>
            <a:noFill/>
          </a:ln>
        </p:spPr>
      </p:pic>
      <p:pic>
        <p:nvPicPr>
          <p:cNvPr id="934" name="Google Shape;934;p54"/>
          <p:cNvPicPr preferRelativeResize="0"/>
          <p:nvPr/>
        </p:nvPicPr>
        <p:blipFill rotWithShape="1">
          <a:blip r:embed="rId3">
            <a:alphaModFix/>
          </a:blip>
          <a:srcRect l="33394" t="23855" r="33394" b="23855"/>
          <a:stretch/>
        </p:blipFill>
        <p:spPr>
          <a:xfrm rot="-8256122">
            <a:off x="8655570" y="1261652"/>
            <a:ext cx="602250" cy="451254"/>
          </a:xfrm>
          <a:prstGeom prst="rect">
            <a:avLst/>
          </a:prstGeom>
          <a:noFill/>
          <a:ln>
            <a:noFill/>
          </a:ln>
        </p:spPr>
      </p:pic>
      <p:pic>
        <p:nvPicPr>
          <p:cNvPr id="935" name="Google Shape;935;p54"/>
          <p:cNvPicPr preferRelativeResize="0"/>
          <p:nvPr/>
        </p:nvPicPr>
        <p:blipFill rotWithShape="1">
          <a:blip r:embed="rId3">
            <a:alphaModFix/>
          </a:blip>
          <a:srcRect l="33394" t="23855" r="33394" b="23855"/>
          <a:stretch/>
        </p:blipFill>
        <p:spPr>
          <a:xfrm rot="-6209075">
            <a:off x="9209473" y="3265468"/>
            <a:ext cx="602251" cy="451254"/>
          </a:xfrm>
          <a:prstGeom prst="rect">
            <a:avLst/>
          </a:prstGeom>
          <a:noFill/>
          <a:ln>
            <a:noFill/>
          </a:ln>
        </p:spPr>
      </p:pic>
      <p:pic>
        <p:nvPicPr>
          <p:cNvPr id="936" name="Google Shape;936;p54"/>
          <p:cNvPicPr preferRelativeResize="0"/>
          <p:nvPr/>
        </p:nvPicPr>
        <p:blipFill rotWithShape="1">
          <a:blip r:embed="rId3">
            <a:alphaModFix/>
          </a:blip>
          <a:srcRect l="33394" t="23855" r="33394" b="23855"/>
          <a:stretch/>
        </p:blipFill>
        <p:spPr>
          <a:xfrm rot="-483452">
            <a:off x="12289009" y="1736454"/>
            <a:ext cx="602250" cy="451254"/>
          </a:xfrm>
          <a:prstGeom prst="rect">
            <a:avLst/>
          </a:prstGeom>
          <a:noFill/>
          <a:ln>
            <a:noFill/>
          </a:ln>
        </p:spPr>
      </p:pic>
      <p:pic>
        <p:nvPicPr>
          <p:cNvPr id="937" name="Google Shape;937;p54"/>
          <p:cNvPicPr preferRelativeResize="0"/>
          <p:nvPr/>
        </p:nvPicPr>
        <p:blipFill rotWithShape="1">
          <a:blip r:embed="rId3">
            <a:alphaModFix/>
          </a:blip>
          <a:srcRect l="33394" t="23855" r="33394" b="23855"/>
          <a:stretch/>
        </p:blipFill>
        <p:spPr>
          <a:xfrm rot="-483452">
            <a:off x="12162042" y="6218396"/>
            <a:ext cx="602250" cy="451255"/>
          </a:xfrm>
          <a:prstGeom prst="rect">
            <a:avLst/>
          </a:prstGeom>
          <a:noFill/>
          <a:ln>
            <a:noFill/>
          </a:ln>
        </p:spPr>
      </p:pic>
      <p:pic>
        <p:nvPicPr>
          <p:cNvPr id="938" name="Google Shape;938;p54"/>
          <p:cNvPicPr preferRelativeResize="0"/>
          <p:nvPr/>
        </p:nvPicPr>
        <p:blipFill rotWithShape="1">
          <a:blip r:embed="rId3">
            <a:alphaModFix/>
          </a:blip>
          <a:srcRect l="33394" t="23855" r="33394" b="23855"/>
          <a:stretch/>
        </p:blipFill>
        <p:spPr>
          <a:xfrm rot="-10787828">
            <a:off x="139096" y="2582407"/>
            <a:ext cx="602251" cy="451254"/>
          </a:xfrm>
          <a:prstGeom prst="rect">
            <a:avLst/>
          </a:prstGeom>
          <a:noFill/>
          <a:ln>
            <a:noFill/>
          </a:ln>
        </p:spPr>
      </p:pic>
      <p:pic>
        <p:nvPicPr>
          <p:cNvPr id="939" name="Google Shape;939;p54"/>
          <p:cNvPicPr preferRelativeResize="0"/>
          <p:nvPr/>
        </p:nvPicPr>
        <p:blipFill rotWithShape="1">
          <a:blip r:embed="rId3">
            <a:alphaModFix/>
          </a:blip>
          <a:srcRect l="33394" t="23855" r="33394" b="23855"/>
          <a:stretch/>
        </p:blipFill>
        <p:spPr>
          <a:xfrm rot="5855665">
            <a:off x="1420035" y="1111642"/>
            <a:ext cx="602250" cy="451255"/>
          </a:xfrm>
          <a:prstGeom prst="rect">
            <a:avLst/>
          </a:prstGeom>
          <a:noFill/>
          <a:ln>
            <a:noFill/>
          </a:ln>
        </p:spPr>
      </p:pic>
      <p:pic>
        <p:nvPicPr>
          <p:cNvPr id="940" name="Google Shape;940;p54"/>
          <p:cNvPicPr preferRelativeResize="0"/>
          <p:nvPr/>
        </p:nvPicPr>
        <p:blipFill rotWithShape="1">
          <a:blip r:embed="rId3">
            <a:alphaModFix/>
          </a:blip>
          <a:srcRect l="33394" t="23855" r="33394" b="23855"/>
          <a:stretch/>
        </p:blipFill>
        <p:spPr>
          <a:xfrm rot="-9370693">
            <a:off x="139106" y="8177447"/>
            <a:ext cx="602250" cy="451254"/>
          </a:xfrm>
          <a:prstGeom prst="rect">
            <a:avLst/>
          </a:prstGeom>
          <a:noFill/>
          <a:ln>
            <a:noFill/>
          </a:ln>
        </p:spPr>
      </p:pic>
      <p:pic>
        <p:nvPicPr>
          <p:cNvPr id="941" name="Google Shape;941;p54"/>
          <p:cNvPicPr preferRelativeResize="0"/>
          <p:nvPr/>
        </p:nvPicPr>
        <p:blipFill rotWithShape="1">
          <a:blip r:embed="rId3">
            <a:alphaModFix/>
          </a:blip>
          <a:srcRect l="33394" t="23855" r="33394" b="23855"/>
          <a:stretch/>
        </p:blipFill>
        <p:spPr>
          <a:xfrm rot="-5096786">
            <a:off x="9976376" y="5540065"/>
            <a:ext cx="602250" cy="451254"/>
          </a:xfrm>
          <a:prstGeom prst="rect">
            <a:avLst/>
          </a:prstGeom>
          <a:noFill/>
          <a:ln>
            <a:noFill/>
          </a:ln>
        </p:spPr>
      </p:pic>
      <p:sp>
        <p:nvSpPr>
          <p:cNvPr id="942" name="Google Shape;942;p54"/>
          <p:cNvSpPr/>
          <p:nvPr/>
        </p:nvSpPr>
        <p:spPr>
          <a:xfrm>
            <a:off x="2171700" y="171682"/>
            <a:ext cx="8661400" cy="532806"/>
          </a:xfrm>
          <a:prstGeom prst="rect">
            <a:avLst/>
          </a:prstGeom>
          <a:noFill/>
          <a:ln>
            <a:noFill/>
          </a:ln>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222222"/>
              </a:buClr>
              <a:buSzPts val="3200"/>
              <a:buFont typeface="Calibri"/>
              <a:buNone/>
            </a:pPr>
            <a:r>
              <a:rPr lang="en-US" sz="3200" b="1" i="0" u="none" strike="noStrike" cap="none">
                <a:solidFill>
                  <a:srgbClr val="222222"/>
                </a:solidFill>
                <a:latin typeface="Arial"/>
                <a:ea typeface="Arial"/>
                <a:cs typeface="Arial"/>
                <a:sym typeface="Arial"/>
              </a:rPr>
              <a:t>Soap molecules self-assemble into micelles. </a:t>
            </a:r>
            <a:endParaRPr/>
          </a:p>
        </p:txBody>
      </p:sp>
      <p:grpSp>
        <p:nvGrpSpPr>
          <p:cNvPr id="943" name="Google Shape;943;p54"/>
          <p:cNvGrpSpPr/>
          <p:nvPr/>
        </p:nvGrpSpPr>
        <p:grpSpPr>
          <a:xfrm>
            <a:off x="2226172" y="1256382"/>
            <a:ext cx="8177136" cy="8190800"/>
            <a:chOff x="1307834" y="9186"/>
            <a:chExt cx="8177134" cy="8190799"/>
          </a:xfrm>
        </p:grpSpPr>
        <p:pic>
          <p:nvPicPr>
            <p:cNvPr id="944" name="Google Shape;944;p54"/>
            <p:cNvPicPr preferRelativeResize="0"/>
            <p:nvPr/>
          </p:nvPicPr>
          <p:blipFill rotWithShape="1">
            <a:blip r:embed="rId4">
              <a:alphaModFix/>
            </a:blip>
            <a:srcRect l="17349" b="60997"/>
            <a:stretch/>
          </p:blipFill>
          <p:spPr>
            <a:xfrm rot="994277" flipH="1">
              <a:off x="5887730" y="4138361"/>
              <a:ext cx="3532636" cy="967474"/>
            </a:xfrm>
            <a:prstGeom prst="rect">
              <a:avLst/>
            </a:prstGeom>
            <a:noFill/>
            <a:ln>
              <a:noFill/>
            </a:ln>
          </p:spPr>
        </p:pic>
        <p:sp>
          <p:nvSpPr>
            <p:cNvPr id="945" name="Google Shape;945;p54"/>
            <p:cNvSpPr/>
            <p:nvPr/>
          </p:nvSpPr>
          <p:spPr>
            <a:xfrm rot="994277" flipH="1">
              <a:off x="9048769" y="5347129"/>
              <a:ext cx="234942" cy="261083"/>
            </a:xfrm>
            <a:custGeom>
              <a:avLst/>
              <a:gdLst/>
              <a:ahLst/>
              <a:cxnLst/>
              <a:rect l="l" t="t" r="r" b="b"/>
              <a:pathLst>
                <a:path w="21600" h="21600" extrusionOk="0">
                  <a:moveTo>
                    <a:pt x="7171" y="0"/>
                  </a:moveTo>
                  <a:lnTo>
                    <a:pt x="20742" y="1115"/>
                  </a:lnTo>
                  <a:lnTo>
                    <a:pt x="21600" y="21600"/>
                  </a:lnTo>
                  <a:lnTo>
                    <a:pt x="4749" y="21286"/>
                  </a:lnTo>
                  <a:lnTo>
                    <a:pt x="0" y="4804"/>
                  </a:lnTo>
                  <a:lnTo>
                    <a:pt x="7171" y="0"/>
                  </a:lnTo>
                  <a:close/>
                </a:path>
              </a:pathLst>
            </a:custGeom>
            <a:solidFill>
              <a:srgbClr val="FFDEBB"/>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946" name="Google Shape;946;p54"/>
            <p:cNvPicPr preferRelativeResize="0"/>
            <p:nvPr/>
          </p:nvPicPr>
          <p:blipFill rotWithShape="1">
            <a:blip r:embed="rId4">
              <a:alphaModFix/>
            </a:blip>
            <a:srcRect l="19324" t="16748" r="78815" b="76410"/>
            <a:stretch/>
          </p:blipFill>
          <p:spPr>
            <a:xfrm rot="994277" flipH="1">
              <a:off x="9019390" y="5360944"/>
              <a:ext cx="79455" cy="169673"/>
            </a:xfrm>
            <a:prstGeom prst="rect">
              <a:avLst/>
            </a:prstGeom>
            <a:noFill/>
            <a:ln>
              <a:noFill/>
            </a:ln>
          </p:spPr>
        </p:pic>
        <p:pic>
          <p:nvPicPr>
            <p:cNvPr id="947" name="Google Shape;947;p54"/>
            <p:cNvPicPr preferRelativeResize="0"/>
            <p:nvPr/>
          </p:nvPicPr>
          <p:blipFill rotWithShape="1">
            <a:blip r:embed="rId5">
              <a:alphaModFix/>
            </a:blip>
            <a:srcRect l="39576" t="25324" r="37616" b="26732"/>
            <a:stretch/>
          </p:blipFill>
          <p:spPr>
            <a:xfrm rot="994277" flipH="1">
              <a:off x="9102943" y="5347989"/>
              <a:ext cx="315436" cy="315556"/>
            </a:xfrm>
            <a:prstGeom prst="rect">
              <a:avLst/>
            </a:prstGeom>
            <a:noFill/>
            <a:ln>
              <a:noFill/>
            </a:ln>
          </p:spPr>
        </p:pic>
        <p:pic>
          <p:nvPicPr>
            <p:cNvPr id="948" name="Google Shape;948;p54"/>
            <p:cNvPicPr preferRelativeResize="0"/>
            <p:nvPr/>
          </p:nvPicPr>
          <p:blipFill rotWithShape="1">
            <a:blip r:embed="rId6">
              <a:alphaModFix/>
            </a:blip>
            <a:srcRect l="27956" t="38797" b="34743"/>
            <a:stretch/>
          </p:blipFill>
          <p:spPr>
            <a:xfrm rot="-476332" flipH="1">
              <a:off x="5939636" y="3171971"/>
              <a:ext cx="3079281" cy="656300"/>
            </a:xfrm>
            <a:custGeom>
              <a:avLst/>
              <a:gdLst/>
              <a:ahLst/>
              <a:cxnLst/>
              <a:rect l="l" t="t" r="r" b="b"/>
              <a:pathLst>
                <a:path w="21600" h="21600" extrusionOk="0">
                  <a:moveTo>
                    <a:pt x="67" y="0"/>
                  </a:moveTo>
                  <a:lnTo>
                    <a:pt x="0" y="19995"/>
                  </a:lnTo>
                  <a:lnTo>
                    <a:pt x="21600" y="21600"/>
                  </a:lnTo>
                  <a:lnTo>
                    <a:pt x="21598" y="1600"/>
                  </a:lnTo>
                  <a:lnTo>
                    <a:pt x="67" y="0"/>
                  </a:lnTo>
                  <a:close/>
                </a:path>
              </a:pathLst>
            </a:custGeom>
            <a:noFill/>
            <a:ln>
              <a:noFill/>
            </a:ln>
          </p:spPr>
        </p:pic>
        <p:pic>
          <p:nvPicPr>
            <p:cNvPr id="949" name="Google Shape;949;p54"/>
            <p:cNvPicPr preferRelativeResize="0"/>
            <p:nvPr/>
          </p:nvPicPr>
          <p:blipFill rotWithShape="1">
            <a:blip r:embed="rId5">
              <a:alphaModFix/>
            </a:blip>
            <a:srcRect l="39576" t="25324" r="37616" b="26732"/>
            <a:stretch/>
          </p:blipFill>
          <p:spPr>
            <a:xfrm rot="-530762" flipH="1">
              <a:off x="9017852" y="3164258"/>
              <a:ext cx="315436" cy="315556"/>
            </a:xfrm>
            <a:prstGeom prst="rect">
              <a:avLst/>
            </a:prstGeom>
            <a:noFill/>
            <a:ln>
              <a:noFill/>
            </a:ln>
          </p:spPr>
        </p:pic>
        <p:pic>
          <p:nvPicPr>
            <p:cNvPr id="950" name="Google Shape;950;p54"/>
            <p:cNvPicPr preferRelativeResize="0"/>
            <p:nvPr/>
          </p:nvPicPr>
          <p:blipFill rotWithShape="1">
            <a:blip r:embed="rId6">
              <a:alphaModFix/>
            </a:blip>
            <a:srcRect l="19169" t="57285" r="21045" b="3063"/>
            <a:stretch/>
          </p:blipFill>
          <p:spPr>
            <a:xfrm rot="-2253224" flipH="1">
              <a:off x="5958763" y="1811330"/>
              <a:ext cx="2555283" cy="983528"/>
            </a:xfrm>
            <a:prstGeom prst="rect">
              <a:avLst/>
            </a:prstGeom>
            <a:noFill/>
            <a:ln>
              <a:noFill/>
            </a:ln>
          </p:spPr>
        </p:pic>
        <p:sp>
          <p:nvSpPr>
            <p:cNvPr id="951" name="Google Shape;951;p54"/>
            <p:cNvSpPr/>
            <p:nvPr/>
          </p:nvSpPr>
          <p:spPr>
            <a:xfrm rot="-2253224" flipH="1">
              <a:off x="5751803" y="2147271"/>
              <a:ext cx="1738804" cy="200894"/>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952" name="Google Shape;952;p54"/>
            <p:cNvPicPr preferRelativeResize="0"/>
            <p:nvPr/>
          </p:nvPicPr>
          <p:blipFill rotWithShape="1">
            <a:blip r:embed="rId5">
              <a:alphaModFix/>
            </a:blip>
            <a:srcRect l="39576" t="25324" r="37616" b="26732"/>
            <a:stretch/>
          </p:blipFill>
          <p:spPr>
            <a:xfrm rot="-2253224" flipH="1">
              <a:off x="8006999" y="906805"/>
              <a:ext cx="315436" cy="315555"/>
            </a:xfrm>
            <a:prstGeom prst="rect">
              <a:avLst/>
            </a:prstGeom>
            <a:noFill/>
            <a:ln>
              <a:noFill/>
            </a:ln>
          </p:spPr>
        </p:pic>
        <p:pic>
          <p:nvPicPr>
            <p:cNvPr id="953" name="Google Shape;953;p54"/>
            <p:cNvPicPr preferRelativeResize="0"/>
            <p:nvPr/>
          </p:nvPicPr>
          <p:blipFill rotWithShape="1">
            <a:blip r:embed="rId4">
              <a:alphaModFix/>
            </a:blip>
            <a:srcRect l="17349" b="60997"/>
            <a:stretch/>
          </p:blipFill>
          <p:spPr>
            <a:xfrm rot="-7841786">
              <a:off x="5224795" y="5179768"/>
              <a:ext cx="3532636" cy="967474"/>
            </a:xfrm>
            <a:prstGeom prst="rect">
              <a:avLst/>
            </a:prstGeom>
            <a:noFill/>
            <a:ln>
              <a:noFill/>
            </a:ln>
          </p:spPr>
        </p:pic>
        <p:sp>
          <p:nvSpPr>
            <p:cNvPr id="954" name="Google Shape;954;p54"/>
            <p:cNvSpPr/>
            <p:nvPr/>
          </p:nvSpPr>
          <p:spPr>
            <a:xfrm rot="-7841786">
              <a:off x="8272564" y="6563373"/>
              <a:ext cx="234942" cy="261084"/>
            </a:xfrm>
            <a:custGeom>
              <a:avLst/>
              <a:gdLst/>
              <a:ahLst/>
              <a:cxnLst/>
              <a:rect l="l" t="t" r="r" b="b"/>
              <a:pathLst>
                <a:path w="21600" h="21600" extrusionOk="0">
                  <a:moveTo>
                    <a:pt x="7171" y="0"/>
                  </a:moveTo>
                  <a:lnTo>
                    <a:pt x="20742" y="1115"/>
                  </a:lnTo>
                  <a:lnTo>
                    <a:pt x="21600" y="21600"/>
                  </a:lnTo>
                  <a:lnTo>
                    <a:pt x="4749" y="21286"/>
                  </a:lnTo>
                  <a:lnTo>
                    <a:pt x="0" y="4804"/>
                  </a:lnTo>
                  <a:lnTo>
                    <a:pt x="7171" y="0"/>
                  </a:lnTo>
                  <a:close/>
                </a:path>
              </a:pathLst>
            </a:custGeom>
            <a:solidFill>
              <a:srgbClr val="FFDEBB"/>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955" name="Google Shape;955;p54"/>
            <p:cNvPicPr preferRelativeResize="0"/>
            <p:nvPr/>
          </p:nvPicPr>
          <p:blipFill rotWithShape="1">
            <a:blip r:embed="rId4">
              <a:alphaModFix/>
            </a:blip>
            <a:srcRect l="19324" t="16748" r="78815" b="76410"/>
            <a:stretch/>
          </p:blipFill>
          <p:spPr>
            <a:xfrm rot="-7841786">
              <a:off x="8277419" y="6524347"/>
              <a:ext cx="79455" cy="169673"/>
            </a:xfrm>
            <a:prstGeom prst="rect">
              <a:avLst/>
            </a:prstGeom>
            <a:noFill/>
            <a:ln>
              <a:noFill/>
            </a:ln>
          </p:spPr>
        </p:pic>
        <p:pic>
          <p:nvPicPr>
            <p:cNvPr id="956" name="Google Shape;956;p54"/>
            <p:cNvPicPr preferRelativeResize="0"/>
            <p:nvPr/>
          </p:nvPicPr>
          <p:blipFill rotWithShape="1">
            <a:blip r:embed="rId5">
              <a:alphaModFix/>
            </a:blip>
            <a:srcRect l="39576" t="25324" r="37616" b="26732"/>
            <a:stretch/>
          </p:blipFill>
          <p:spPr>
            <a:xfrm rot="-7841786">
              <a:off x="8296553" y="6610828"/>
              <a:ext cx="315436" cy="315555"/>
            </a:xfrm>
            <a:prstGeom prst="rect">
              <a:avLst/>
            </a:prstGeom>
            <a:noFill/>
            <a:ln>
              <a:noFill/>
            </a:ln>
          </p:spPr>
        </p:pic>
        <p:pic>
          <p:nvPicPr>
            <p:cNvPr id="957" name="Google Shape;957;p54"/>
            <p:cNvPicPr preferRelativeResize="0"/>
            <p:nvPr/>
          </p:nvPicPr>
          <p:blipFill rotWithShape="1">
            <a:blip r:embed="rId6">
              <a:alphaModFix/>
            </a:blip>
            <a:srcRect l="27956" t="38797" b="34743"/>
            <a:stretch/>
          </p:blipFill>
          <p:spPr>
            <a:xfrm rot="-7260718">
              <a:off x="4736474" y="5756444"/>
              <a:ext cx="3079282" cy="656300"/>
            </a:xfrm>
            <a:custGeom>
              <a:avLst/>
              <a:gdLst/>
              <a:ahLst/>
              <a:cxnLst/>
              <a:rect l="l" t="t" r="r" b="b"/>
              <a:pathLst>
                <a:path w="21600" h="21600" extrusionOk="0">
                  <a:moveTo>
                    <a:pt x="67" y="0"/>
                  </a:moveTo>
                  <a:lnTo>
                    <a:pt x="0" y="19995"/>
                  </a:lnTo>
                  <a:lnTo>
                    <a:pt x="21600" y="21600"/>
                  </a:lnTo>
                  <a:lnTo>
                    <a:pt x="21598" y="1600"/>
                  </a:lnTo>
                  <a:lnTo>
                    <a:pt x="67" y="0"/>
                  </a:lnTo>
                  <a:close/>
                </a:path>
              </a:pathLst>
            </a:custGeom>
            <a:noFill/>
            <a:ln>
              <a:noFill/>
            </a:ln>
          </p:spPr>
        </p:pic>
        <p:pic>
          <p:nvPicPr>
            <p:cNvPr id="958" name="Google Shape;958;p54"/>
            <p:cNvPicPr preferRelativeResize="0"/>
            <p:nvPr/>
          </p:nvPicPr>
          <p:blipFill rotWithShape="1">
            <a:blip r:embed="rId5">
              <a:alphaModFix/>
            </a:blip>
            <a:srcRect l="39576" t="25324" r="37616" b="26732"/>
            <a:stretch/>
          </p:blipFill>
          <p:spPr>
            <a:xfrm rot="-7206288">
              <a:off x="7046284" y="7357954"/>
              <a:ext cx="315436" cy="315555"/>
            </a:xfrm>
            <a:prstGeom prst="rect">
              <a:avLst/>
            </a:prstGeom>
            <a:noFill/>
            <a:ln>
              <a:noFill/>
            </a:ln>
          </p:spPr>
        </p:pic>
        <p:pic>
          <p:nvPicPr>
            <p:cNvPr id="959" name="Google Shape;959;p54"/>
            <p:cNvPicPr preferRelativeResize="0"/>
            <p:nvPr/>
          </p:nvPicPr>
          <p:blipFill rotWithShape="1">
            <a:blip r:embed="rId6">
              <a:alphaModFix/>
            </a:blip>
            <a:srcRect l="19169" t="57285" r="21045" b="3063"/>
            <a:stretch/>
          </p:blipFill>
          <p:spPr>
            <a:xfrm rot="-5483826">
              <a:off x="3850108" y="6046174"/>
              <a:ext cx="2555282" cy="983527"/>
            </a:xfrm>
            <a:prstGeom prst="rect">
              <a:avLst/>
            </a:prstGeom>
            <a:noFill/>
            <a:ln>
              <a:noFill/>
            </a:ln>
          </p:spPr>
        </p:pic>
        <p:sp>
          <p:nvSpPr>
            <p:cNvPr id="960" name="Google Shape;960;p54"/>
            <p:cNvSpPr/>
            <p:nvPr/>
          </p:nvSpPr>
          <p:spPr>
            <a:xfrm rot="-5483826">
              <a:off x="3828535" y="5993871"/>
              <a:ext cx="1738804" cy="200895"/>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961" name="Google Shape;961;p54"/>
            <p:cNvPicPr preferRelativeResize="0"/>
            <p:nvPr/>
          </p:nvPicPr>
          <p:blipFill rotWithShape="1">
            <a:blip r:embed="rId5">
              <a:alphaModFix/>
            </a:blip>
            <a:srcRect l="39576" t="25324" r="37616" b="26732"/>
            <a:stretch/>
          </p:blipFill>
          <p:spPr>
            <a:xfrm rot="-5483826">
              <a:off x="4590444" y="7880689"/>
              <a:ext cx="315436" cy="315556"/>
            </a:xfrm>
            <a:prstGeom prst="rect">
              <a:avLst/>
            </a:prstGeom>
            <a:noFill/>
            <a:ln>
              <a:noFill/>
            </a:ln>
          </p:spPr>
        </p:pic>
        <p:pic>
          <p:nvPicPr>
            <p:cNvPr id="962" name="Google Shape;962;p54"/>
            <p:cNvPicPr preferRelativeResize="0"/>
            <p:nvPr/>
          </p:nvPicPr>
          <p:blipFill rotWithShape="1">
            <a:blip r:embed="rId4">
              <a:alphaModFix/>
            </a:blip>
            <a:srcRect l="17349" b="60997"/>
            <a:stretch/>
          </p:blipFill>
          <p:spPr>
            <a:xfrm rot="-10498905" flipH="1">
              <a:off x="1482136" y="3274400"/>
              <a:ext cx="3532636" cy="967474"/>
            </a:xfrm>
            <a:prstGeom prst="rect">
              <a:avLst/>
            </a:prstGeom>
            <a:noFill/>
            <a:ln>
              <a:noFill/>
            </a:ln>
          </p:spPr>
        </p:pic>
        <p:sp>
          <p:nvSpPr>
            <p:cNvPr id="963" name="Google Shape;963;p54"/>
            <p:cNvSpPr/>
            <p:nvPr/>
          </p:nvSpPr>
          <p:spPr>
            <a:xfrm rot="-10498905" flipH="1">
              <a:off x="1478079" y="3092211"/>
              <a:ext cx="234942" cy="261083"/>
            </a:xfrm>
            <a:custGeom>
              <a:avLst/>
              <a:gdLst/>
              <a:ahLst/>
              <a:cxnLst/>
              <a:rect l="l" t="t" r="r" b="b"/>
              <a:pathLst>
                <a:path w="21600" h="21600" extrusionOk="0">
                  <a:moveTo>
                    <a:pt x="7171" y="0"/>
                  </a:moveTo>
                  <a:lnTo>
                    <a:pt x="20742" y="1115"/>
                  </a:lnTo>
                  <a:lnTo>
                    <a:pt x="21600" y="21600"/>
                  </a:lnTo>
                  <a:lnTo>
                    <a:pt x="4749" y="21286"/>
                  </a:lnTo>
                  <a:lnTo>
                    <a:pt x="0" y="4804"/>
                  </a:lnTo>
                  <a:lnTo>
                    <a:pt x="7171" y="0"/>
                  </a:lnTo>
                  <a:close/>
                </a:path>
              </a:pathLst>
            </a:custGeom>
            <a:solidFill>
              <a:srgbClr val="FFDEBB"/>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964" name="Google Shape;964;p54"/>
            <p:cNvPicPr preferRelativeResize="0"/>
            <p:nvPr/>
          </p:nvPicPr>
          <p:blipFill rotWithShape="1">
            <a:blip r:embed="rId4">
              <a:alphaModFix/>
            </a:blip>
            <a:srcRect l="19324" t="16748" r="78815" b="76410"/>
            <a:stretch/>
          </p:blipFill>
          <p:spPr>
            <a:xfrm rot="-10498905" flipH="1">
              <a:off x="1667161" y="3147706"/>
              <a:ext cx="79455" cy="169673"/>
            </a:xfrm>
            <a:prstGeom prst="rect">
              <a:avLst/>
            </a:prstGeom>
            <a:noFill/>
            <a:ln>
              <a:noFill/>
            </a:ln>
          </p:spPr>
        </p:pic>
        <p:pic>
          <p:nvPicPr>
            <p:cNvPr id="965" name="Google Shape;965;p54"/>
            <p:cNvPicPr preferRelativeResize="0"/>
            <p:nvPr/>
          </p:nvPicPr>
          <p:blipFill rotWithShape="1">
            <a:blip r:embed="rId5">
              <a:alphaModFix/>
            </a:blip>
            <a:srcRect l="39576" t="25324" r="37616" b="26732"/>
            <a:stretch/>
          </p:blipFill>
          <p:spPr>
            <a:xfrm rot="-10498905" flipH="1">
              <a:off x="1339696" y="3056358"/>
              <a:ext cx="315436" cy="315555"/>
            </a:xfrm>
            <a:prstGeom prst="rect">
              <a:avLst/>
            </a:prstGeom>
            <a:noFill/>
            <a:ln>
              <a:noFill/>
            </a:ln>
          </p:spPr>
        </p:pic>
        <p:pic>
          <p:nvPicPr>
            <p:cNvPr id="966" name="Google Shape;966;p54"/>
            <p:cNvPicPr preferRelativeResize="0"/>
            <p:nvPr/>
          </p:nvPicPr>
          <p:blipFill rotWithShape="1">
            <a:blip r:embed="rId6">
              <a:alphaModFix/>
            </a:blip>
            <a:srcRect l="27956" t="38797" b="34743"/>
            <a:stretch/>
          </p:blipFill>
          <p:spPr>
            <a:xfrm rot="10197738" flipH="1">
              <a:off x="1641633" y="4350848"/>
              <a:ext cx="3079281" cy="656300"/>
            </a:xfrm>
            <a:custGeom>
              <a:avLst/>
              <a:gdLst/>
              <a:ahLst/>
              <a:cxnLst/>
              <a:rect l="l" t="t" r="r" b="b"/>
              <a:pathLst>
                <a:path w="21600" h="21600" extrusionOk="0">
                  <a:moveTo>
                    <a:pt x="67" y="0"/>
                  </a:moveTo>
                  <a:lnTo>
                    <a:pt x="0" y="19995"/>
                  </a:lnTo>
                  <a:lnTo>
                    <a:pt x="21600" y="21600"/>
                  </a:lnTo>
                  <a:lnTo>
                    <a:pt x="21598" y="1600"/>
                  </a:lnTo>
                  <a:lnTo>
                    <a:pt x="67" y="0"/>
                  </a:lnTo>
                  <a:close/>
                </a:path>
              </a:pathLst>
            </a:custGeom>
            <a:noFill/>
            <a:ln>
              <a:noFill/>
            </a:ln>
          </p:spPr>
        </p:pic>
        <p:pic>
          <p:nvPicPr>
            <p:cNvPr id="967" name="Google Shape;967;p54"/>
            <p:cNvPicPr preferRelativeResize="0"/>
            <p:nvPr/>
          </p:nvPicPr>
          <p:blipFill rotWithShape="1">
            <a:blip r:embed="rId5">
              <a:alphaModFix/>
            </a:blip>
            <a:srcRect l="39576" t="25324" r="37616" b="26732"/>
            <a:stretch/>
          </p:blipFill>
          <p:spPr>
            <a:xfrm rot="10143307" flipH="1">
              <a:off x="1334922" y="4761309"/>
              <a:ext cx="315436" cy="315556"/>
            </a:xfrm>
            <a:prstGeom prst="rect">
              <a:avLst/>
            </a:prstGeom>
            <a:noFill/>
            <a:ln>
              <a:noFill/>
            </a:ln>
          </p:spPr>
        </p:pic>
        <p:pic>
          <p:nvPicPr>
            <p:cNvPr id="968" name="Google Shape;968;p54"/>
            <p:cNvPicPr preferRelativeResize="0"/>
            <p:nvPr/>
          </p:nvPicPr>
          <p:blipFill rotWithShape="1">
            <a:blip r:embed="rId6">
              <a:alphaModFix/>
            </a:blip>
            <a:srcRect l="19169" t="57285" r="21045" b="3063"/>
            <a:stretch/>
          </p:blipFill>
          <p:spPr>
            <a:xfrm rot="8420845" flipH="1">
              <a:off x="2257574" y="5370869"/>
              <a:ext cx="2555283" cy="983527"/>
            </a:xfrm>
            <a:prstGeom prst="rect">
              <a:avLst/>
            </a:prstGeom>
            <a:noFill/>
            <a:ln>
              <a:noFill/>
            </a:ln>
          </p:spPr>
        </p:pic>
        <p:sp>
          <p:nvSpPr>
            <p:cNvPr id="969" name="Google Shape;969;p54"/>
            <p:cNvSpPr/>
            <p:nvPr/>
          </p:nvSpPr>
          <p:spPr>
            <a:xfrm rot="8420845" flipH="1">
              <a:off x="3282628" y="5794993"/>
              <a:ext cx="1738804" cy="200895"/>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970" name="Google Shape;970;p54"/>
            <p:cNvPicPr preferRelativeResize="0"/>
            <p:nvPr/>
          </p:nvPicPr>
          <p:blipFill rotWithShape="1">
            <a:blip r:embed="rId5">
              <a:alphaModFix/>
            </a:blip>
            <a:srcRect l="39576" t="25324" r="37616" b="26732"/>
            <a:stretch/>
          </p:blipFill>
          <p:spPr>
            <a:xfrm rot="8420845" flipH="1">
              <a:off x="2495167" y="6992995"/>
              <a:ext cx="315436" cy="315556"/>
            </a:xfrm>
            <a:prstGeom prst="rect">
              <a:avLst/>
            </a:prstGeom>
            <a:noFill/>
            <a:ln>
              <a:noFill/>
            </a:ln>
          </p:spPr>
        </p:pic>
        <p:pic>
          <p:nvPicPr>
            <p:cNvPr id="971" name="Google Shape;971;p54"/>
            <p:cNvPicPr preferRelativeResize="0"/>
            <p:nvPr/>
          </p:nvPicPr>
          <p:blipFill rotWithShape="1">
            <a:blip r:embed="rId4">
              <a:alphaModFix/>
            </a:blip>
            <a:srcRect l="17349" b="60997"/>
            <a:stretch/>
          </p:blipFill>
          <p:spPr>
            <a:xfrm rot="1644395">
              <a:off x="1802962" y="2209141"/>
              <a:ext cx="3532636" cy="967473"/>
            </a:xfrm>
            <a:prstGeom prst="rect">
              <a:avLst/>
            </a:prstGeom>
            <a:noFill/>
            <a:ln>
              <a:noFill/>
            </a:ln>
          </p:spPr>
        </p:pic>
        <p:sp>
          <p:nvSpPr>
            <p:cNvPr id="972" name="Google Shape;972;p54"/>
            <p:cNvSpPr/>
            <p:nvPr/>
          </p:nvSpPr>
          <p:spPr>
            <a:xfrm rot="1644395">
              <a:off x="1769531" y="2127976"/>
              <a:ext cx="234942" cy="261084"/>
            </a:xfrm>
            <a:custGeom>
              <a:avLst/>
              <a:gdLst/>
              <a:ahLst/>
              <a:cxnLst/>
              <a:rect l="l" t="t" r="r" b="b"/>
              <a:pathLst>
                <a:path w="21600" h="21600" extrusionOk="0">
                  <a:moveTo>
                    <a:pt x="7171" y="0"/>
                  </a:moveTo>
                  <a:lnTo>
                    <a:pt x="20742" y="1115"/>
                  </a:lnTo>
                  <a:lnTo>
                    <a:pt x="21600" y="21600"/>
                  </a:lnTo>
                  <a:lnTo>
                    <a:pt x="4749" y="21286"/>
                  </a:lnTo>
                  <a:lnTo>
                    <a:pt x="0" y="4804"/>
                  </a:lnTo>
                  <a:lnTo>
                    <a:pt x="7171" y="0"/>
                  </a:lnTo>
                  <a:close/>
                </a:path>
              </a:pathLst>
            </a:custGeom>
            <a:solidFill>
              <a:srgbClr val="FFDEBB"/>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973" name="Google Shape;973;p54"/>
            <p:cNvPicPr preferRelativeResize="0"/>
            <p:nvPr/>
          </p:nvPicPr>
          <p:blipFill rotWithShape="1">
            <a:blip r:embed="rId4">
              <a:alphaModFix/>
            </a:blip>
            <a:srcRect l="19324" t="16748" r="78815" b="76410"/>
            <a:stretch/>
          </p:blipFill>
          <p:spPr>
            <a:xfrm rot="1644395">
              <a:off x="1946504" y="2225117"/>
              <a:ext cx="79455" cy="169673"/>
            </a:xfrm>
            <a:prstGeom prst="rect">
              <a:avLst/>
            </a:prstGeom>
            <a:noFill/>
            <a:ln>
              <a:noFill/>
            </a:ln>
          </p:spPr>
        </p:pic>
        <p:pic>
          <p:nvPicPr>
            <p:cNvPr id="974" name="Google Shape;974;p54"/>
            <p:cNvPicPr preferRelativeResize="0"/>
            <p:nvPr/>
          </p:nvPicPr>
          <p:blipFill rotWithShape="1">
            <a:blip r:embed="rId5">
              <a:alphaModFix/>
            </a:blip>
            <a:srcRect l="39576" t="25324" r="37616" b="26732"/>
            <a:stretch/>
          </p:blipFill>
          <p:spPr>
            <a:xfrm rot="1644395">
              <a:off x="1641828" y="2055394"/>
              <a:ext cx="315435" cy="315556"/>
            </a:xfrm>
            <a:prstGeom prst="rect">
              <a:avLst/>
            </a:prstGeom>
            <a:noFill/>
            <a:ln>
              <a:noFill/>
            </a:ln>
          </p:spPr>
        </p:pic>
        <p:pic>
          <p:nvPicPr>
            <p:cNvPr id="975" name="Google Shape;975;p54"/>
            <p:cNvPicPr preferRelativeResize="0"/>
            <p:nvPr/>
          </p:nvPicPr>
          <p:blipFill rotWithShape="1">
            <a:blip r:embed="rId6">
              <a:alphaModFix/>
            </a:blip>
            <a:srcRect l="27956" t="38797" b="34743"/>
            <a:stretch/>
          </p:blipFill>
          <p:spPr>
            <a:xfrm rot="3665213">
              <a:off x="2985143" y="1656227"/>
              <a:ext cx="3079281" cy="656301"/>
            </a:xfrm>
            <a:custGeom>
              <a:avLst/>
              <a:gdLst/>
              <a:ahLst/>
              <a:cxnLst/>
              <a:rect l="l" t="t" r="r" b="b"/>
              <a:pathLst>
                <a:path w="21600" h="21600" extrusionOk="0">
                  <a:moveTo>
                    <a:pt x="67" y="0"/>
                  </a:moveTo>
                  <a:lnTo>
                    <a:pt x="0" y="19995"/>
                  </a:lnTo>
                  <a:lnTo>
                    <a:pt x="21600" y="21600"/>
                  </a:lnTo>
                  <a:lnTo>
                    <a:pt x="21598" y="1600"/>
                  </a:lnTo>
                  <a:lnTo>
                    <a:pt x="67" y="0"/>
                  </a:lnTo>
                  <a:close/>
                </a:path>
              </a:pathLst>
            </a:custGeom>
            <a:noFill/>
            <a:ln>
              <a:noFill/>
            </a:ln>
          </p:spPr>
        </p:pic>
        <p:pic>
          <p:nvPicPr>
            <p:cNvPr id="976" name="Google Shape;976;p54"/>
            <p:cNvPicPr preferRelativeResize="0"/>
            <p:nvPr/>
          </p:nvPicPr>
          <p:blipFill rotWithShape="1">
            <a:blip r:embed="rId5">
              <a:alphaModFix/>
            </a:blip>
            <a:srcRect l="39576" t="25324" r="37616" b="26732"/>
            <a:stretch/>
          </p:blipFill>
          <p:spPr>
            <a:xfrm rot="3719643">
              <a:off x="3492215" y="362440"/>
              <a:ext cx="315436" cy="315556"/>
            </a:xfrm>
            <a:prstGeom prst="rect">
              <a:avLst/>
            </a:prstGeom>
            <a:noFill/>
            <a:ln>
              <a:noFill/>
            </a:ln>
          </p:spPr>
        </p:pic>
        <p:pic>
          <p:nvPicPr>
            <p:cNvPr id="977" name="Google Shape;977;p54"/>
            <p:cNvPicPr preferRelativeResize="0"/>
            <p:nvPr/>
          </p:nvPicPr>
          <p:blipFill rotWithShape="1">
            <a:blip r:embed="rId6">
              <a:alphaModFix/>
            </a:blip>
            <a:srcRect l="19169" t="57285" r="21045" b="3063"/>
            <a:stretch/>
          </p:blipFill>
          <p:spPr>
            <a:xfrm rot="5442105">
              <a:off x="4375424" y="1162681"/>
              <a:ext cx="2555283" cy="983528"/>
            </a:xfrm>
            <a:prstGeom prst="rect">
              <a:avLst/>
            </a:prstGeom>
            <a:noFill/>
            <a:ln>
              <a:noFill/>
            </a:ln>
          </p:spPr>
        </p:pic>
        <p:sp>
          <p:nvSpPr>
            <p:cNvPr id="978" name="Google Shape;978;p54"/>
            <p:cNvSpPr/>
            <p:nvPr/>
          </p:nvSpPr>
          <p:spPr>
            <a:xfrm rot="5442105">
              <a:off x="5196941" y="2013061"/>
              <a:ext cx="1738803" cy="200894"/>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979" name="Google Shape;979;p54"/>
            <p:cNvPicPr preferRelativeResize="0"/>
            <p:nvPr/>
          </p:nvPicPr>
          <p:blipFill rotWithShape="1">
            <a:blip r:embed="rId5">
              <a:alphaModFix/>
            </a:blip>
            <a:srcRect l="39576" t="25324" r="37616" b="26732"/>
            <a:stretch/>
          </p:blipFill>
          <p:spPr>
            <a:xfrm rot="5442105">
              <a:off x="5929634" y="11047"/>
              <a:ext cx="315436" cy="315555"/>
            </a:xfrm>
            <a:prstGeom prst="rect">
              <a:avLst/>
            </a:prstGeom>
            <a:noFill/>
            <a:ln>
              <a:noFill/>
            </a:ln>
          </p:spPr>
        </p:pic>
        <p:pic>
          <p:nvPicPr>
            <p:cNvPr id="980" name="Google Shape;980;p54"/>
            <p:cNvPicPr preferRelativeResize="0"/>
            <p:nvPr/>
          </p:nvPicPr>
          <p:blipFill rotWithShape="1">
            <a:blip r:embed="rId6">
              <a:alphaModFix/>
            </a:blip>
            <a:srcRect l="27956" t="38797" b="34743"/>
            <a:stretch/>
          </p:blipFill>
          <p:spPr>
            <a:xfrm rot="3665213">
              <a:off x="2985142" y="1656227"/>
              <a:ext cx="3079282" cy="656301"/>
            </a:xfrm>
            <a:custGeom>
              <a:avLst/>
              <a:gdLst/>
              <a:ahLst/>
              <a:cxnLst/>
              <a:rect l="l" t="t" r="r" b="b"/>
              <a:pathLst>
                <a:path w="21600" h="21600" extrusionOk="0">
                  <a:moveTo>
                    <a:pt x="67" y="0"/>
                  </a:moveTo>
                  <a:lnTo>
                    <a:pt x="0" y="19995"/>
                  </a:lnTo>
                  <a:lnTo>
                    <a:pt x="21600" y="21600"/>
                  </a:lnTo>
                  <a:lnTo>
                    <a:pt x="21598" y="1600"/>
                  </a:lnTo>
                  <a:lnTo>
                    <a:pt x="67" y="0"/>
                  </a:lnTo>
                  <a:close/>
                </a:path>
              </a:pathLst>
            </a:custGeom>
            <a:noFill/>
            <a:ln>
              <a:noFill/>
            </a:ln>
          </p:spPr>
        </p:pic>
        <p:pic>
          <p:nvPicPr>
            <p:cNvPr id="981" name="Google Shape;981;p54"/>
            <p:cNvPicPr preferRelativeResize="0"/>
            <p:nvPr/>
          </p:nvPicPr>
          <p:blipFill rotWithShape="1">
            <a:blip r:embed="rId5">
              <a:alphaModFix/>
            </a:blip>
            <a:srcRect l="39576" t="25324" r="37616" b="26732"/>
            <a:stretch/>
          </p:blipFill>
          <p:spPr>
            <a:xfrm rot="3719643">
              <a:off x="3492215" y="362440"/>
              <a:ext cx="315435" cy="315556"/>
            </a:xfrm>
            <a:prstGeom prst="rect">
              <a:avLst/>
            </a:prstGeom>
            <a:noFill/>
            <a:ln>
              <a:noFill/>
            </a:ln>
          </p:spPr>
        </p:pic>
        <p:pic>
          <p:nvPicPr>
            <p:cNvPr id="982" name="Google Shape;982;p54"/>
            <p:cNvPicPr preferRelativeResize="0"/>
            <p:nvPr/>
          </p:nvPicPr>
          <p:blipFill rotWithShape="1">
            <a:blip r:embed="rId6">
              <a:alphaModFix/>
            </a:blip>
            <a:srcRect l="27956" t="38797" b="34743"/>
            <a:stretch/>
          </p:blipFill>
          <p:spPr>
            <a:xfrm rot="7062781">
              <a:off x="4873366" y="1527561"/>
              <a:ext cx="3079282" cy="656300"/>
            </a:xfrm>
            <a:custGeom>
              <a:avLst/>
              <a:gdLst/>
              <a:ahLst/>
              <a:cxnLst/>
              <a:rect l="l" t="t" r="r" b="b"/>
              <a:pathLst>
                <a:path w="21600" h="21600" extrusionOk="0">
                  <a:moveTo>
                    <a:pt x="67" y="0"/>
                  </a:moveTo>
                  <a:lnTo>
                    <a:pt x="0" y="19995"/>
                  </a:lnTo>
                  <a:lnTo>
                    <a:pt x="21600" y="21600"/>
                  </a:lnTo>
                  <a:lnTo>
                    <a:pt x="21598" y="1600"/>
                  </a:lnTo>
                  <a:lnTo>
                    <a:pt x="67" y="0"/>
                  </a:lnTo>
                  <a:close/>
                </a:path>
              </a:pathLst>
            </a:custGeom>
            <a:noFill/>
            <a:ln>
              <a:noFill/>
            </a:ln>
          </p:spPr>
        </p:pic>
        <p:pic>
          <p:nvPicPr>
            <p:cNvPr id="983" name="Google Shape;983;p54"/>
            <p:cNvPicPr preferRelativeResize="0"/>
            <p:nvPr/>
          </p:nvPicPr>
          <p:blipFill rotWithShape="1">
            <a:blip r:embed="rId5">
              <a:alphaModFix/>
            </a:blip>
            <a:srcRect l="39576" t="25324" r="37616" b="26732"/>
            <a:stretch/>
          </p:blipFill>
          <p:spPr>
            <a:xfrm rot="7117212">
              <a:off x="6996752" y="161913"/>
              <a:ext cx="315436" cy="315555"/>
            </a:xfrm>
            <a:prstGeom prst="rect">
              <a:avLst/>
            </a:prstGeom>
            <a:noFill/>
            <a:ln>
              <a:noFill/>
            </a:ln>
          </p:spPr>
        </p:pic>
        <p:pic>
          <p:nvPicPr>
            <p:cNvPr id="984" name="Google Shape;984;p54"/>
            <p:cNvPicPr preferRelativeResize="0"/>
            <p:nvPr/>
          </p:nvPicPr>
          <p:blipFill rotWithShape="1">
            <a:blip r:embed="rId4">
              <a:alphaModFix/>
            </a:blip>
            <a:srcRect l="17349" b="60997"/>
            <a:stretch/>
          </p:blipFill>
          <p:spPr>
            <a:xfrm rot="6871702" flipH="1">
              <a:off x="2563935" y="5754407"/>
              <a:ext cx="3532636" cy="967474"/>
            </a:xfrm>
            <a:prstGeom prst="rect">
              <a:avLst/>
            </a:prstGeom>
            <a:noFill/>
            <a:ln>
              <a:noFill/>
            </a:ln>
          </p:spPr>
        </p:pic>
        <p:sp>
          <p:nvSpPr>
            <p:cNvPr id="985" name="Google Shape;985;p54"/>
            <p:cNvSpPr/>
            <p:nvPr/>
          </p:nvSpPr>
          <p:spPr>
            <a:xfrm rot="6871702" flipH="1">
              <a:off x="3156112" y="7486797"/>
              <a:ext cx="234942" cy="261083"/>
            </a:xfrm>
            <a:custGeom>
              <a:avLst/>
              <a:gdLst/>
              <a:ahLst/>
              <a:cxnLst/>
              <a:rect l="l" t="t" r="r" b="b"/>
              <a:pathLst>
                <a:path w="21600" h="21600" extrusionOk="0">
                  <a:moveTo>
                    <a:pt x="7171" y="0"/>
                  </a:moveTo>
                  <a:lnTo>
                    <a:pt x="20742" y="1115"/>
                  </a:lnTo>
                  <a:lnTo>
                    <a:pt x="21600" y="21600"/>
                  </a:lnTo>
                  <a:lnTo>
                    <a:pt x="4749" y="21286"/>
                  </a:lnTo>
                  <a:lnTo>
                    <a:pt x="0" y="4804"/>
                  </a:lnTo>
                  <a:lnTo>
                    <a:pt x="7171" y="0"/>
                  </a:lnTo>
                  <a:close/>
                </a:path>
              </a:pathLst>
            </a:custGeom>
            <a:solidFill>
              <a:srgbClr val="FFDEBB"/>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986" name="Google Shape;986;p54"/>
            <p:cNvPicPr preferRelativeResize="0"/>
            <p:nvPr/>
          </p:nvPicPr>
          <p:blipFill rotWithShape="1">
            <a:blip r:embed="rId4">
              <a:alphaModFix/>
            </a:blip>
            <a:srcRect l="19324" t="16748" r="78815" b="76410"/>
            <a:stretch/>
          </p:blipFill>
          <p:spPr>
            <a:xfrm rot="6871702" flipH="1">
              <a:off x="3280268" y="7430825"/>
              <a:ext cx="79455" cy="169674"/>
            </a:xfrm>
            <a:prstGeom prst="rect">
              <a:avLst/>
            </a:prstGeom>
            <a:noFill/>
            <a:ln>
              <a:noFill/>
            </a:ln>
          </p:spPr>
        </p:pic>
        <p:pic>
          <p:nvPicPr>
            <p:cNvPr id="987" name="Google Shape;987;p54"/>
            <p:cNvPicPr preferRelativeResize="0"/>
            <p:nvPr/>
          </p:nvPicPr>
          <p:blipFill rotWithShape="1">
            <a:blip r:embed="rId5">
              <a:alphaModFix/>
            </a:blip>
            <a:srcRect l="39576" t="25324" r="37616" b="26732"/>
            <a:stretch/>
          </p:blipFill>
          <p:spPr>
            <a:xfrm rot="6871702" flipH="1">
              <a:off x="3074968" y="7549184"/>
              <a:ext cx="315436" cy="315555"/>
            </a:xfrm>
            <a:prstGeom prst="rect">
              <a:avLst/>
            </a:prstGeom>
            <a:noFill/>
            <a:ln>
              <a:noFill/>
            </a:ln>
          </p:spPr>
        </p:pic>
      </p:grpSp>
      <p:sp>
        <p:nvSpPr>
          <p:cNvPr id="988" name="Google Shape;988;p54"/>
          <p:cNvSpPr/>
          <p:nvPr/>
        </p:nvSpPr>
        <p:spPr>
          <a:xfrm>
            <a:off x="489870" y="1774224"/>
            <a:ext cx="2462611" cy="558206"/>
          </a:xfrm>
          <a:prstGeom prst="rect">
            <a:avLst/>
          </a:prstGeom>
          <a:solidFill>
            <a:srgbClr val="FF93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222222"/>
              </a:buClr>
              <a:buSzPts val="3200"/>
              <a:buFont typeface="Calibri"/>
              <a:buNone/>
            </a:pPr>
            <a:r>
              <a:rPr lang="en-US" sz="3200" b="1" i="0" u="none" strike="noStrike" cap="none">
                <a:solidFill>
                  <a:srgbClr val="222222"/>
                </a:solidFill>
                <a:latin typeface="Arial"/>
                <a:ea typeface="Arial"/>
                <a:cs typeface="Arial"/>
                <a:sym typeface="Arial"/>
              </a:rPr>
              <a:t>Hydrophilic </a:t>
            </a:r>
            <a:endParaRPr/>
          </a:p>
        </p:txBody>
      </p:sp>
      <p:sp>
        <p:nvSpPr>
          <p:cNvPr id="989" name="Google Shape;989;p54"/>
          <p:cNvSpPr/>
          <p:nvPr/>
        </p:nvSpPr>
        <p:spPr>
          <a:xfrm>
            <a:off x="9893862" y="1774224"/>
            <a:ext cx="2462611" cy="558206"/>
          </a:xfrm>
          <a:prstGeom prst="rect">
            <a:avLst/>
          </a:prstGeom>
          <a:solidFill>
            <a:srgbClr val="FF93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222222"/>
              </a:buClr>
              <a:buSzPts val="3200"/>
              <a:buFont typeface="Calibri"/>
              <a:buNone/>
            </a:pPr>
            <a:r>
              <a:rPr lang="en-US" sz="3200" b="1" i="0" u="none" strike="noStrike" cap="none">
                <a:solidFill>
                  <a:srgbClr val="222222"/>
                </a:solidFill>
                <a:latin typeface="Arial"/>
                <a:ea typeface="Arial"/>
                <a:cs typeface="Arial"/>
                <a:sym typeface="Arial"/>
              </a:rPr>
              <a:t>Hydrophilic </a:t>
            </a:r>
            <a:endParaRPr/>
          </a:p>
        </p:txBody>
      </p:sp>
      <p:sp>
        <p:nvSpPr>
          <p:cNvPr id="990" name="Google Shape;990;p54"/>
          <p:cNvSpPr/>
          <p:nvPr/>
        </p:nvSpPr>
        <p:spPr>
          <a:xfrm>
            <a:off x="9893862" y="8292379"/>
            <a:ext cx="2462611" cy="558206"/>
          </a:xfrm>
          <a:prstGeom prst="rect">
            <a:avLst/>
          </a:prstGeom>
          <a:solidFill>
            <a:srgbClr val="FF93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222222"/>
              </a:buClr>
              <a:buSzPts val="3200"/>
              <a:buFont typeface="Calibri"/>
              <a:buNone/>
            </a:pPr>
            <a:r>
              <a:rPr lang="en-US" sz="3200" b="1" i="0" u="none" strike="noStrike" cap="none">
                <a:solidFill>
                  <a:srgbClr val="222222"/>
                </a:solidFill>
                <a:latin typeface="Arial"/>
                <a:ea typeface="Arial"/>
                <a:cs typeface="Arial"/>
                <a:sym typeface="Arial"/>
              </a:rPr>
              <a:t>Hydrophilic </a:t>
            </a:r>
            <a:endParaRPr/>
          </a:p>
        </p:txBody>
      </p:sp>
      <p:sp>
        <p:nvSpPr>
          <p:cNvPr id="991" name="Google Shape;991;p54"/>
          <p:cNvSpPr/>
          <p:nvPr/>
        </p:nvSpPr>
        <p:spPr>
          <a:xfrm>
            <a:off x="489870" y="8292379"/>
            <a:ext cx="2462611" cy="558206"/>
          </a:xfrm>
          <a:prstGeom prst="rect">
            <a:avLst/>
          </a:prstGeom>
          <a:solidFill>
            <a:srgbClr val="FF93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222222"/>
              </a:buClr>
              <a:buSzPts val="3200"/>
              <a:buFont typeface="Calibri"/>
              <a:buNone/>
            </a:pPr>
            <a:r>
              <a:rPr lang="en-US" sz="3200" b="1" i="0" u="none" strike="noStrike" cap="none">
                <a:solidFill>
                  <a:srgbClr val="222222"/>
                </a:solidFill>
                <a:latin typeface="Arial"/>
                <a:ea typeface="Arial"/>
                <a:cs typeface="Arial"/>
                <a:sym typeface="Arial"/>
              </a:rPr>
              <a:t>Hydrophilic </a:t>
            </a:r>
            <a:endParaRPr/>
          </a:p>
        </p:txBody>
      </p:sp>
      <p:sp>
        <p:nvSpPr>
          <p:cNvPr id="992" name="Google Shape;992;p54"/>
          <p:cNvSpPr/>
          <p:nvPr/>
        </p:nvSpPr>
        <p:spPr>
          <a:xfrm>
            <a:off x="6272732" y="8585054"/>
            <a:ext cx="627798" cy="1271327"/>
          </a:xfrm>
          <a:prstGeom prst="rect">
            <a:avLst/>
          </a:prstGeom>
          <a:solidFill>
            <a:srgbClr val="FFDFBB"/>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2400"/>
              <a:buFont typeface="Helvetica Neue Light"/>
              <a:buNone/>
            </a:pPr>
            <a:endParaRPr sz="2400" b="0" i="0" u="none" strike="noStrike" cap="none">
              <a:solidFill>
                <a:srgbClr val="FFFFFF"/>
              </a:solidFill>
              <a:latin typeface="Helvetica Neue Light"/>
              <a:ea typeface="Helvetica Neue Light"/>
              <a:cs typeface="Helvetica Neue Light"/>
              <a:sym typeface="Helvetica Neue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9"/>
          <p:cNvSpPr/>
          <p:nvPr/>
        </p:nvSpPr>
        <p:spPr>
          <a:xfrm>
            <a:off x="-103231" y="4733242"/>
            <a:ext cx="13211261" cy="5509670"/>
          </a:xfrm>
          <a:prstGeom prst="rect">
            <a:avLst/>
          </a:prstGeom>
          <a:solidFill>
            <a:srgbClr val="D6D6D6"/>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D6D6D6"/>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172" name="Google Shape;172;p19"/>
          <p:cNvPicPr preferRelativeResize="0"/>
          <p:nvPr/>
        </p:nvPicPr>
        <p:blipFill rotWithShape="1">
          <a:blip r:embed="rId3">
            <a:alphaModFix/>
          </a:blip>
          <a:srcRect/>
          <a:stretch/>
        </p:blipFill>
        <p:spPr>
          <a:xfrm>
            <a:off x="2616200" y="5909357"/>
            <a:ext cx="2197100" cy="1993901"/>
          </a:xfrm>
          <a:prstGeom prst="rect">
            <a:avLst/>
          </a:prstGeom>
          <a:noFill/>
          <a:ln>
            <a:noFill/>
          </a:ln>
        </p:spPr>
      </p:pic>
      <p:pic>
        <p:nvPicPr>
          <p:cNvPr id="173" name="Google Shape;173;p19"/>
          <p:cNvPicPr preferRelativeResize="0"/>
          <p:nvPr/>
        </p:nvPicPr>
        <p:blipFill rotWithShape="1">
          <a:blip r:embed="rId4">
            <a:alphaModFix/>
          </a:blip>
          <a:srcRect/>
          <a:stretch/>
        </p:blipFill>
        <p:spPr>
          <a:xfrm>
            <a:off x="1008262" y="6455457"/>
            <a:ext cx="673101" cy="1447801"/>
          </a:xfrm>
          <a:prstGeom prst="rect">
            <a:avLst/>
          </a:prstGeom>
          <a:noFill/>
          <a:ln>
            <a:noFill/>
          </a:ln>
        </p:spPr>
      </p:pic>
      <p:pic>
        <p:nvPicPr>
          <p:cNvPr id="174" name="Google Shape;174;p19"/>
          <p:cNvPicPr preferRelativeResize="0"/>
          <p:nvPr/>
        </p:nvPicPr>
        <p:blipFill rotWithShape="1">
          <a:blip r:embed="rId4">
            <a:alphaModFix/>
          </a:blip>
          <a:srcRect/>
          <a:stretch/>
        </p:blipFill>
        <p:spPr>
          <a:xfrm>
            <a:off x="1008262" y="1654408"/>
            <a:ext cx="673101" cy="1447801"/>
          </a:xfrm>
          <a:prstGeom prst="rect">
            <a:avLst/>
          </a:prstGeom>
          <a:noFill/>
          <a:ln>
            <a:noFill/>
          </a:ln>
        </p:spPr>
      </p:pic>
      <p:cxnSp>
        <p:nvCxnSpPr>
          <p:cNvPr id="175" name="Google Shape;175;p19"/>
          <p:cNvCxnSpPr/>
          <p:nvPr/>
        </p:nvCxnSpPr>
        <p:spPr>
          <a:xfrm rot="10800000" flipH="1">
            <a:off x="-37175" y="882619"/>
            <a:ext cx="13079151" cy="3"/>
          </a:xfrm>
          <a:prstGeom prst="straightConnector1">
            <a:avLst/>
          </a:prstGeom>
          <a:noFill/>
          <a:ln w="38100" cap="flat" cmpd="sng">
            <a:solidFill>
              <a:srgbClr val="000000"/>
            </a:solidFill>
            <a:prstDash val="solid"/>
            <a:miter lim="400000"/>
            <a:headEnd type="none" w="sm" len="sm"/>
            <a:tailEnd type="none" w="sm" len="sm"/>
          </a:ln>
        </p:spPr>
      </p:cxnSp>
      <p:sp>
        <p:nvSpPr>
          <p:cNvPr id="176" name="Google Shape;176;p19"/>
          <p:cNvSpPr/>
          <p:nvPr/>
        </p:nvSpPr>
        <p:spPr>
          <a:xfrm>
            <a:off x="682161" y="3486440"/>
            <a:ext cx="1435746" cy="484499"/>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2600"/>
              <a:buFont typeface="Calibri"/>
              <a:buNone/>
            </a:pPr>
            <a:r>
              <a:rPr lang="en-US" sz="2600" b="1" i="0" u="none" strike="noStrike" cap="none">
                <a:solidFill>
                  <a:srgbClr val="000000"/>
                </a:solidFill>
                <a:latin typeface="Arial"/>
                <a:ea typeface="Arial"/>
                <a:cs typeface="Arial"/>
                <a:sym typeface="Arial"/>
              </a:rPr>
              <a:t>Glycerol</a:t>
            </a:r>
            <a:endParaRPr/>
          </a:p>
        </p:txBody>
      </p:sp>
      <p:sp>
        <p:nvSpPr>
          <p:cNvPr id="177" name="Google Shape;177;p19"/>
          <p:cNvSpPr/>
          <p:nvPr/>
        </p:nvSpPr>
        <p:spPr>
          <a:xfrm>
            <a:off x="682161" y="8183202"/>
            <a:ext cx="1435746" cy="484499"/>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2600"/>
              <a:buFont typeface="Calibri"/>
              <a:buNone/>
            </a:pPr>
            <a:r>
              <a:rPr lang="en-US" sz="2600" b="1" i="0" u="none" strike="noStrike" cap="none">
                <a:solidFill>
                  <a:srgbClr val="000000"/>
                </a:solidFill>
                <a:latin typeface="Arial"/>
                <a:ea typeface="Arial"/>
                <a:cs typeface="Arial"/>
                <a:sym typeface="Arial"/>
              </a:rPr>
              <a:t>Glycerol</a:t>
            </a:r>
            <a:endParaRPr/>
          </a:p>
        </p:txBody>
      </p:sp>
      <p:grpSp>
        <p:nvGrpSpPr>
          <p:cNvPr id="178" name="Google Shape;178;p19"/>
          <p:cNvGrpSpPr/>
          <p:nvPr/>
        </p:nvGrpSpPr>
        <p:grpSpPr>
          <a:xfrm>
            <a:off x="2700633" y="8183202"/>
            <a:ext cx="4280336" cy="928541"/>
            <a:chOff x="0" y="0"/>
            <a:chExt cx="4280335" cy="928539"/>
          </a:xfrm>
        </p:grpSpPr>
        <p:sp>
          <p:nvSpPr>
            <p:cNvPr id="179" name="Google Shape;179;p19"/>
            <p:cNvSpPr/>
            <p:nvPr/>
          </p:nvSpPr>
          <p:spPr>
            <a:xfrm>
              <a:off x="0" y="0"/>
              <a:ext cx="4280335" cy="484498"/>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2600"/>
                <a:buFont typeface="Calibri"/>
                <a:buNone/>
              </a:pPr>
              <a:r>
                <a:rPr lang="en-US" sz="2600" b="1" i="0" u="none" strike="noStrike" cap="none">
                  <a:solidFill>
                    <a:srgbClr val="000000"/>
                  </a:solidFill>
                  <a:latin typeface="Arial"/>
                  <a:ea typeface="Arial"/>
                  <a:cs typeface="Arial"/>
                  <a:sym typeface="Arial"/>
                </a:rPr>
                <a:t>3 hexanoic acid molecules</a:t>
              </a:r>
              <a:endParaRPr/>
            </a:p>
          </p:txBody>
        </p:sp>
        <p:sp>
          <p:nvSpPr>
            <p:cNvPr id="180" name="Google Shape;180;p19"/>
            <p:cNvSpPr/>
            <p:nvPr/>
          </p:nvSpPr>
          <p:spPr>
            <a:xfrm>
              <a:off x="0" y="444041"/>
              <a:ext cx="2536950" cy="484498"/>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2600"/>
                <a:buFont typeface="Calibri"/>
                <a:buNone/>
              </a:pPr>
              <a:r>
                <a:rPr lang="en-US" sz="2600" b="0" i="0" u="none" strike="noStrike" cap="none">
                  <a:solidFill>
                    <a:srgbClr val="000000"/>
                  </a:solidFill>
                  <a:latin typeface="Arial"/>
                  <a:ea typeface="Arial"/>
                  <a:cs typeface="Arial"/>
                  <a:sym typeface="Arial"/>
                </a:rPr>
                <a:t>3 free fatty acids</a:t>
              </a:r>
              <a:endParaRPr/>
            </a:p>
          </p:txBody>
        </p:sp>
      </p:grpSp>
      <p:grpSp>
        <p:nvGrpSpPr>
          <p:cNvPr id="181" name="Google Shape;181;p19"/>
          <p:cNvGrpSpPr/>
          <p:nvPr/>
        </p:nvGrpSpPr>
        <p:grpSpPr>
          <a:xfrm>
            <a:off x="2700633" y="3486440"/>
            <a:ext cx="4683735" cy="928541"/>
            <a:chOff x="0" y="0"/>
            <a:chExt cx="4683733" cy="928539"/>
          </a:xfrm>
        </p:grpSpPr>
        <p:sp>
          <p:nvSpPr>
            <p:cNvPr id="182" name="Google Shape;182;p19"/>
            <p:cNvSpPr/>
            <p:nvPr/>
          </p:nvSpPr>
          <p:spPr>
            <a:xfrm>
              <a:off x="0" y="0"/>
              <a:ext cx="4683733" cy="484498"/>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2600"/>
                <a:buFont typeface="Calibri"/>
                <a:buNone/>
              </a:pPr>
              <a:r>
                <a:rPr lang="en-US" sz="2600" b="1" i="0" u="none" strike="noStrike" cap="none">
                  <a:solidFill>
                    <a:srgbClr val="000000"/>
                  </a:solidFill>
                  <a:latin typeface="Arial"/>
                  <a:ea typeface="Arial"/>
                  <a:cs typeface="Arial"/>
                  <a:sym typeface="Arial"/>
                </a:rPr>
                <a:t>3 dodecanoic acid molecules</a:t>
              </a:r>
              <a:endParaRPr/>
            </a:p>
          </p:txBody>
        </p:sp>
        <p:sp>
          <p:nvSpPr>
            <p:cNvPr id="183" name="Google Shape;183;p19"/>
            <p:cNvSpPr/>
            <p:nvPr/>
          </p:nvSpPr>
          <p:spPr>
            <a:xfrm>
              <a:off x="0" y="444041"/>
              <a:ext cx="2536950" cy="484498"/>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2600"/>
                <a:buFont typeface="Calibri"/>
                <a:buNone/>
              </a:pPr>
              <a:r>
                <a:rPr lang="en-US" sz="2600" b="0" i="0" u="none" strike="noStrike" cap="none">
                  <a:solidFill>
                    <a:srgbClr val="000000"/>
                  </a:solidFill>
                  <a:latin typeface="Arial"/>
                  <a:ea typeface="Arial"/>
                  <a:cs typeface="Arial"/>
                  <a:sym typeface="Arial"/>
                </a:rPr>
                <a:t>3 free fatty acids</a:t>
              </a:r>
              <a:endParaRPr/>
            </a:p>
          </p:txBody>
        </p:sp>
      </p:grpSp>
      <p:sp>
        <p:nvSpPr>
          <p:cNvPr id="184" name="Google Shape;184;p19"/>
          <p:cNvSpPr/>
          <p:nvPr/>
        </p:nvSpPr>
        <p:spPr>
          <a:xfrm>
            <a:off x="477334" y="4997595"/>
            <a:ext cx="12050132" cy="532806"/>
          </a:xfrm>
          <a:prstGeom prst="rect">
            <a:avLst/>
          </a:prstGeom>
          <a:noFill/>
          <a:ln>
            <a:noFill/>
          </a:ln>
        </p:spPr>
        <p:txBody>
          <a:bodyPr spcFirstLastPara="1" wrap="square" lIns="38100" tIns="38100" rIns="38100" bIns="38100" anchor="t" anchorCtr="0">
            <a:noAutofit/>
          </a:bodyPr>
          <a:lstStyle/>
          <a:p>
            <a:pPr marL="0" marR="0" lvl="0" indent="0" algn="l" rtl="0">
              <a:lnSpc>
                <a:spcPct val="100000"/>
              </a:lnSpc>
              <a:spcBef>
                <a:spcPts val="0"/>
              </a:spcBef>
              <a:spcAft>
                <a:spcPts val="0"/>
              </a:spcAft>
              <a:buClr>
                <a:srgbClr val="FFFFFF"/>
              </a:buClr>
              <a:buSzPts val="3200"/>
              <a:buFont typeface="Calibri"/>
              <a:buNone/>
            </a:pPr>
            <a:r>
              <a:rPr lang="en-US" sz="3200" b="1" i="0" u="none" strike="noStrike" cap="none">
                <a:solidFill>
                  <a:srgbClr val="FFFFFF"/>
                </a:solidFill>
                <a:latin typeface="Arial"/>
                <a:ea typeface="Arial"/>
                <a:cs typeface="Arial"/>
                <a:sym typeface="Arial"/>
              </a:rPr>
              <a:t>If models are in short supply, build shorter chain fatty acids.</a:t>
            </a:r>
            <a:endParaRPr/>
          </a:p>
        </p:txBody>
      </p:sp>
      <p:sp>
        <p:nvSpPr>
          <p:cNvPr id="185" name="Google Shape;185;p19"/>
          <p:cNvSpPr/>
          <p:nvPr/>
        </p:nvSpPr>
        <p:spPr>
          <a:xfrm>
            <a:off x="1878326" y="1942010"/>
            <a:ext cx="477715" cy="792443"/>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4900"/>
              <a:buFont typeface="Calibri"/>
              <a:buNone/>
            </a:pPr>
            <a:r>
              <a:rPr lang="en-US" sz="4900" b="0" i="0" u="none" strike="noStrike" cap="none">
                <a:solidFill>
                  <a:srgbClr val="000000"/>
                </a:solidFill>
                <a:latin typeface="Arial"/>
                <a:ea typeface="Arial"/>
                <a:cs typeface="Arial"/>
                <a:sym typeface="Arial"/>
              </a:rPr>
              <a:t>+</a:t>
            </a:r>
            <a:endParaRPr/>
          </a:p>
        </p:txBody>
      </p:sp>
      <p:sp>
        <p:nvSpPr>
          <p:cNvPr id="186" name="Google Shape;186;p19"/>
          <p:cNvSpPr/>
          <p:nvPr/>
        </p:nvSpPr>
        <p:spPr>
          <a:xfrm>
            <a:off x="1909924" y="6752891"/>
            <a:ext cx="477714" cy="792443"/>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4900"/>
              <a:buFont typeface="Calibri"/>
              <a:buNone/>
            </a:pPr>
            <a:r>
              <a:rPr lang="en-US" sz="4900" b="0" i="0" u="none" strike="noStrike" cap="none">
                <a:solidFill>
                  <a:srgbClr val="000000"/>
                </a:solidFill>
                <a:latin typeface="Arial"/>
                <a:ea typeface="Arial"/>
                <a:cs typeface="Arial"/>
                <a:sym typeface="Arial"/>
              </a:rPr>
              <a:t>+</a:t>
            </a:r>
            <a:endParaRPr/>
          </a:p>
        </p:txBody>
      </p:sp>
      <p:sp>
        <p:nvSpPr>
          <p:cNvPr id="187" name="Google Shape;187;p19"/>
          <p:cNvSpPr/>
          <p:nvPr/>
        </p:nvSpPr>
        <p:spPr>
          <a:xfrm>
            <a:off x="239837" y="171682"/>
            <a:ext cx="12525126" cy="532806"/>
          </a:xfrm>
          <a:prstGeom prst="rect">
            <a:avLst/>
          </a:prstGeom>
          <a:noFill/>
          <a:ln>
            <a:noFill/>
          </a:ln>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222222"/>
              </a:buClr>
              <a:buSzPts val="3200"/>
              <a:buFont typeface="Calibri"/>
              <a:buNone/>
            </a:pPr>
            <a:r>
              <a:rPr lang="en-US" sz="3200" b="1" i="0" u="none" strike="noStrike" cap="none">
                <a:solidFill>
                  <a:srgbClr val="222222"/>
                </a:solidFill>
                <a:latin typeface="Arial"/>
                <a:ea typeface="Arial"/>
                <a:cs typeface="Arial"/>
                <a:sym typeface="Arial"/>
              </a:rPr>
              <a:t>Build these structures.</a:t>
            </a:r>
            <a:endParaRPr/>
          </a:p>
        </p:txBody>
      </p:sp>
      <p:pic>
        <p:nvPicPr>
          <p:cNvPr id="188" name="Google Shape;188;p19"/>
          <p:cNvPicPr preferRelativeResize="0"/>
          <p:nvPr/>
        </p:nvPicPr>
        <p:blipFill rotWithShape="1">
          <a:blip r:embed="rId5">
            <a:alphaModFix/>
          </a:blip>
          <a:srcRect/>
          <a:stretch/>
        </p:blipFill>
        <p:spPr>
          <a:xfrm>
            <a:off x="2573620" y="1123936"/>
            <a:ext cx="4102101" cy="1993901"/>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sp>
        <p:nvSpPr>
          <p:cNvPr id="997" name="Google Shape;997;p55"/>
          <p:cNvSpPr/>
          <p:nvPr/>
        </p:nvSpPr>
        <p:spPr>
          <a:xfrm>
            <a:off x="2496177" y="1886572"/>
            <a:ext cx="7440336" cy="7089359"/>
          </a:xfrm>
          <a:custGeom>
            <a:avLst/>
            <a:gdLst/>
            <a:ahLst/>
            <a:cxnLst/>
            <a:rect l="l" t="t" r="r" b="b"/>
            <a:pathLst>
              <a:path w="21600" h="21600" extrusionOk="0">
                <a:moveTo>
                  <a:pt x="1733" y="6208"/>
                </a:moveTo>
                <a:lnTo>
                  <a:pt x="4892" y="1440"/>
                </a:lnTo>
                <a:lnTo>
                  <a:pt x="8079" y="0"/>
                </a:lnTo>
                <a:lnTo>
                  <a:pt x="12086" y="293"/>
                </a:lnTo>
                <a:lnTo>
                  <a:pt x="17064" y="872"/>
                </a:lnTo>
                <a:lnTo>
                  <a:pt x="20271" y="5330"/>
                </a:lnTo>
                <a:lnTo>
                  <a:pt x="21600" y="11734"/>
                </a:lnTo>
                <a:lnTo>
                  <a:pt x="21339" y="15294"/>
                </a:lnTo>
                <a:lnTo>
                  <a:pt x="17643" y="19217"/>
                </a:lnTo>
                <a:lnTo>
                  <a:pt x="13072" y="20696"/>
                </a:lnTo>
                <a:lnTo>
                  <a:pt x="6004" y="21600"/>
                </a:lnTo>
                <a:lnTo>
                  <a:pt x="3332" y="18203"/>
                </a:lnTo>
                <a:lnTo>
                  <a:pt x="264" y="12731"/>
                </a:lnTo>
                <a:lnTo>
                  <a:pt x="0" y="9564"/>
                </a:lnTo>
                <a:lnTo>
                  <a:pt x="686" y="7471"/>
                </a:lnTo>
                <a:lnTo>
                  <a:pt x="1733" y="6208"/>
                </a:lnTo>
                <a:close/>
              </a:path>
            </a:pathLst>
          </a:custGeom>
          <a:solidFill>
            <a:srgbClr val="00F900">
              <a:alpha val="49803"/>
            </a:srgbClr>
          </a:solidFill>
          <a:ln w="25400" cap="flat" cmpd="sng">
            <a:solidFill>
              <a:srgbClr val="0000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998" name="Google Shape;998;p55"/>
          <p:cNvSpPr/>
          <p:nvPr/>
        </p:nvSpPr>
        <p:spPr>
          <a:xfrm>
            <a:off x="-135912" y="871420"/>
            <a:ext cx="13493061" cy="9163480"/>
          </a:xfrm>
          <a:custGeom>
            <a:avLst/>
            <a:gdLst/>
            <a:ahLst/>
            <a:cxnLst/>
            <a:rect l="l" t="t" r="r" b="b"/>
            <a:pathLst>
              <a:path w="21600" h="21600" extrusionOk="0">
                <a:moveTo>
                  <a:pt x="155" y="72"/>
                </a:moveTo>
                <a:lnTo>
                  <a:pt x="21600" y="0"/>
                </a:lnTo>
                <a:lnTo>
                  <a:pt x="21426" y="21187"/>
                </a:lnTo>
                <a:lnTo>
                  <a:pt x="10701" y="20966"/>
                </a:lnTo>
                <a:lnTo>
                  <a:pt x="10288" y="18184"/>
                </a:lnTo>
                <a:cubicBezTo>
                  <a:pt x="10957" y="18149"/>
                  <a:pt x="11618" y="17992"/>
                  <a:pt x="12256" y="17720"/>
                </a:cubicBezTo>
                <a:cubicBezTo>
                  <a:pt x="12893" y="17448"/>
                  <a:pt x="13509" y="17060"/>
                  <a:pt x="14077" y="16536"/>
                </a:cubicBezTo>
                <a:cubicBezTo>
                  <a:pt x="15101" y="15591"/>
                  <a:pt x="15939" y="14141"/>
                  <a:pt x="15875" y="12397"/>
                </a:cubicBezTo>
                <a:cubicBezTo>
                  <a:pt x="15853" y="11810"/>
                  <a:pt x="15722" y="11255"/>
                  <a:pt x="15631" y="10689"/>
                </a:cubicBezTo>
                <a:cubicBezTo>
                  <a:pt x="15400" y="9247"/>
                  <a:pt x="15439" y="7686"/>
                  <a:pt x="15002" y="6327"/>
                </a:cubicBezTo>
                <a:cubicBezTo>
                  <a:pt x="14819" y="5756"/>
                  <a:pt x="14558" y="5249"/>
                  <a:pt x="14267" y="4786"/>
                </a:cubicBezTo>
                <a:cubicBezTo>
                  <a:pt x="13992" y="4351"/>
                  <a:pt x="13689" y="3953"/>
                  <a:pt x="13371" y="3587"/>
                </a:cubicBezTo>
                <a:cubicBezTo>
                  <a:pt x="13205" y="3396"/>
                  <a:pt x="13032" y="3211"/>
                  <a:pt x="12835" y="3097"/>
                </a:cubicBezTo>
                <a:cubicBezTo>
                  <a:pt x="12389" y="2840"/>
                  <a:pt x="11900" y="2975"/>
                  <a:pt x="11426" y="2975"/>
                </a:cubicBezTo>
                <a:cubicBezTo>
                  <a:pt x="10657" y="2974"/>
                  <a:pt x="9902" y="2776"/>
                  <a:pt x="9135" y="2697"/>
                </a:cubicBezTo>
                <a:cubicBezTo>
                  <a:pt x="7560" y="2534"/>
                  <a:pt x="6487" y="4651"/>
                  <a:pt x="5621" y="6545"/>
                </a:cubicBezTo>
                <a:cubicBezTo>
                  <a:pt x="5099" y="7688"/>
                  <a:pt x="4559" y="8870"/>
                  <a:pt x="4489" y="10244"/>
                </a:cubicBezTo>
                <a:cubicBezTo>
                  <a:pt x="4382" y="12353"/>
                  <a:pt x="5330" y="14131"/>
                  <a:pt x="6079" y="15926"/>
                </a:cubicBezTo>
                <a:cubicBezTo>
                  <a:pt x="6552" y="17061"/>
                  <a:pt x="7043" y="18321"/>
                  <a:pt x="7929" y="18544"/>
                </a:cubicBezTo>
                <a:cubicBezTo>
                  <a:pt x="8850" y="18776"/>
                  <a:pt x="9820" y="17642"/>
                  <a:pt x="10660" y="18376"/>
                </a:cubicBezTo>
                <a:cubicBezTo>
                  <a:pt x="11523" y="19132"/>
                  <a:pt x="11444" y="21008"/>
                  <a:pt x="10524" y="21600"/>
                </a:cubicBezTo>
                <a:lnTo>
                  <a:pt x="0" y="21472"/>
                </a:lnTo>
                <a:lnTo>
                  <a:pt x="155" y="72"/>
                </a:lnTo>
                <a:close/>
              </a:path>
            </a:pathLst>
          </a:custGeom>
          <a:solidFill>
            <a:srgbClr val="FFDEBB"/>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cxnSp>
        <p:nvCxnSpPr>
          <p:cNvPr id="999" name="Google Shape;999;p55"/>
          <p:cNvCxnSpPr/>
          <p:nvPr/>
        </p:nvCxnSpPr>
        <p:spPr>
          <a:xfrm rot="10800000" flipH="1">
            <a:off x="-37175" y="882619"/>
            <a:ext cx="13079151" cy="3"/>
          </a:xfrm>
          <a:prstGeom prst="straightConnector1">
            <a:avLst/>
          </a:prstGeom>
          <a:noFill/>
          <a:ln w="38100" cap="flat" cmpd="sng">
            <a:solidFill>
              <a:srgbClr val="000000"/>
            </a:solidFill>
            <a:prstDash val="solid"/>
            <a:miter lim="400000"/>
            <a:headEnd type="none" w="sm" len="sm"/>
            <a:tailEnd type="none" w="sm" len="sm"/>
          </a:ln>
        </p:spPr>
      </p:cxnSp>
      <p:pic>
        <p:nvPicPr>
          <p:cNvPr id="1000" name="Google Shape;1000;p55"/>
          <p:cNvPicPr preferRelativeResize="0"/>
          <p:nvPr/>
        </p:nvPicPr>
        <p:blipFill rotWithShape="1">
          <a:blip r:embed="rId3">
            <a:alphaModFix/>
          </a:blip>
          <a:srcRect l="33394" t="23855" r="33394" b="23855"/>
          <a:stretch/>
        </p:blipFill>
        <p:spPr>
          <a:xfrm rot="660546">
            <a:off x="677930" y="1771977"/>
            <a:ext cx="602250" cy="451254"/>
          </a:xfrm>
          <a:prstGeom prst="rect">
            <a:avLst/>
          </a:prstGeom>
          <a:noFill/>
          <a:ln>
            <a:noFill/>
          </a:ln>
        </p:spPr>
      </p:pic>
      <p:pic>
        <p:nvPicPr>
          <p:cNvPr id="1001" name="Google Shape;1001;p55"/>
          <p:cNvPicPr preferRelativeResize="0"/>
          <p:nvPr/>
        </p:nvPicPr>
        <p:blipFill rotWithShape="1">
          <a:blip r:embed="rId3">
            <a:alphaModFix/>
          </a:blip>
          <a:srcRect l="33394" t="23855" r="33394" b="23855"/>
          <a:stretch/>
        </p:blipFill>
        <p:spPr>
          <a:xfrm rot="-2942552">
            <a:off x="2792867" y="2385816"/>
            <a:ext cx="602250" cy="451254"/>
          </a:xfrm>
          <a:prstGeom prst="rect">
            <a:avLst/>
          </a:prstGeom>
          <a:noFill/>
          <a:ln>
            <a:noFill/>
          </a:ln>
        </p:spPr>
      </p:pic>
      <p:pic>
        <p:nvPicPr>
          <p:cNvPr id="1002" name="Google Shape;1002;p55"/>
          <p:cNvPicPr preferRelativeResize="0"/>
          <p:nvPr/>
        </p:nvPicPr>
        <p:blipFill rotWithShape="1">
          <a:blip r:embed="rId3">
            <a:alphaModFix/>
          </a:blip>
          <a:srcRect l="33394" t="23855" r="33394" b="23855"/>
          <a:stretch/>
        </p:blipFill>
        <p:spPr>
          <a:xfrm rot="-10491980">
            <a:off x="2468229" y="1602208"/>
            <a:ext cx="602251" cy="451254"/>
          </a:xfrm>
          <a:prstGeom prst="rect">
            <a:avLst/>
          </a:prstGeom>
          <a:noFill/>
          <a:ln>
            <a:noFill/>
          </a:ln>
        </p:spPr>
      </p:pic>
      <p:pic>
        <p:nvPicPr>
          <p:cNvPr id="1003" name="Google Shape;1003;p55"/>
          <p:cNvPicPr preferRelativeResize="0"/>
          <p:nvPr/>
        </p:nvPicPr>
        <p:blipFill rotWithShape="1">
          <a:blip r:embed="rId3">
            <a:alphaModFix/>
          </a:blip>
          <a:srcRect l="33394" t="23855" r="33394" b="23855"/>
          <a:stretch/>
        </p:blipFill>
        <p:spPr>
          <a:xfrm rot="7946402">
            <a:off x="1291082" y="2899022"/>
            <a:ext cx="602250" cy="451255"/>
          </a:xfrm>
          <a:prstGeom prst="rect">
            <a:avLst/>
          </a:prstGeom>
          <a:noFill/>
          <a:ln>
            <a:noFill/>
          </a:ln>
        </p:spPr>
      </p:pic>
      <p:pic>
        <p:nvPicPr>
          <p:cNvPr id="1004" name="Google Shape;1004;p55"/>
          <p:cNvPicPr preferRelativeResize="0"/>
          <p:nvPr/>
        </p:nvPicPr>
        <p:blipFill rotWithShape="1">
          <a:blip r:embed="rId3">
            <a:alphaModFix/>
          </a:blip>
          <a:srcRect l="33394" t="23855" r="33394" b="23855"/>
          <a:stretch/>
        </p:blipFill>
        <p:spPr>
          <a:xfrm rot="-7934305">
            <a:off x="1819105" y="2248012"/>
            <a:ext cx="602251" cy="451254"/>
          </a:xfrm>
          <a:prstGeom prst="rect">
            <a:avLst/>
          </a:prstGeom>
          <a:noFill/>
          <a:ln>
            <a:noFill/>
          </a:ln>
        </p:spPr>
      </p:pic>
      <p:grpSp>
        <p:nvGrpSpPr>
          <p:cNvPr id="1005" name="Google Shape;1005;p55"/>
          <p:cNvGrpSpPr/>
          <p:nvPr/>
        </p:nvGrpSpPr>
        <p:grpSpPr>
          <a:xfrm rot="4282905">
            <a:off x="9169091" y="1352890"/>
            <a:ext cx="2624554" cy="1922966"/>
            <a:chOff x="0" y="0"/>
            <a:chExt cx="2624553" cy="1922964"/>
          </a:xfrm>
        </p:grpSpPr>
        <p:pic>
          <p:nvPicPr>
            <p:cNvPr id="1006" name="Google Shape;1006;p55"/>
            <p:cNvPicPr preferRelativeResize="0"/>
            <p:nvPr/>
          </p:nvPicPr>
          <p:blipFill rotWithShape="1">
            <a:blip r:embed="rId3">
              <a:alphaModFix/>
            </a:blip>
            <a:srcRect l="33394" t="23855" r="33394" b="23855"/>
            <a:stretch/>
          </p:blipFill>
          <p:spPr>
            <a:xfrm rot="660546">
              <a:off x="37545" y="318829"/>
              <a:ext cx="602250" cy="451254"/>
            </a:xfrm>
            <a:prstGeom prst="rect">
              <a:avLst/>
            </a:prstGeom>
            <a:noFill/>
            <a:ln>
              <a:noFill/>
            </a:ln>
          </p:spPr>
        </p:pic>
        <p:pic>
          <p:nvPicPr>
            <p:cNvPr id="1007" name="Google Shape;1007;p55"/>
            <p:cNvPicPr preferRelativeResize="0"/>
            <p:nvPr/>
          </p:nvPicPr>
          <p:blipFill rotWithShape="1">
            <a:blip r:embed="rId3">
              <a:alphaModFix/>
            </a:blip>
            <a:srcRect l="33394" t="23855" r="33394" b="23855"/>
            <a:stretch/>
          </p:blipFill>
          <p:spPr>
            <a:xfrm rot="-2942552">
              <a:off x="1955648" y="809647"/>
              <a:ext cx="602250" cy="451254"/>
            </a:xfrm>
            <a:prstGeom prst="rect">
              <a:avLst/>
            </a:prstGeom>
            <a:noFill/>
            <a:ln>
              <a:noFill/>
            </a:ln>
          </p:spPr>
        </p:pic>
        <p:pic>
          <p:nvPicPr>
            <p:cNvPr id="1008" name="Google Shape;1008;p55"/>
            <p:cNvPicPr preferRelativeResize="0"/>
            <p:nvPr/>
          </p:nvPicPr>
          <p:blipFill rotWithShape="1">
            <a:blip r:embed="rId3">
              <a:alphaModFix/>
            </a:blip>
            <a:srcRect l="33394" t="23855" r="33394" b="23855"/>
            <a:stretch/>
          </p:blipFill>
          <p:spPr>
            <a:xfrm rot="-10491980">
              <a:off x="1631011" y="26039"/>
              <a:ext cx="602250" cy="451254"/>
            </a:xfrm>
            <a:prstGeom prst="rect">
              <a:avLst/>
            </a:prstGeom>
            <a:noFill/>
            <a:ln>
              <a:noFill/>
            </a:ln>
          </p:spPr>
        </p:pic>
        <p:pic>
          <p:nvPicPr>
            <p:cNvPr id="1009" name="Google Shape;1009;p55"/>
            <p:cNvPicPr preferRelativeResize="0"/>
            <p:nvPr/>
          </p:nvPicPr>
          <p:blipFill rotWithShape="1">
            <a:blip r:embed="rId3">
              <a:alphaModFix/>
            </a:blip>
            <a:srcRect l="33394" t="23855" r="33394" b="23855"/>
            <a:stretch/>
          </p:blipFill>
          <p:spPr>
            <a:xfrm rot="7946402">
              <a:off x="453863" y="1322853"/>
              <a:ext cx="602251" cy="451255"/>
            </a:xfrm>
            <a:prstGeom prst="rect">
              <a:avLst/>
            </a:prstGeom>
            <a:noFill/>
            <a:ln>
              <a:noFill/>
            </a:ln>
          </p:spPr>
        </p:pic>
        <p:pic>
          <p:nvPicPr>
            <p:cNvPr id="1010" name="Google Shape;1010;p55"/>
            <p:cNvPicPr preferRelativeResize="0"/>
            <p:nvPr/>
          </p:nvPicPr>
          <p:blipFill rotWithShape="1">
            <a:blip r:embed="rId3">
              <a:alphaModFix/>
            </a:blip>
            <a:srcRect l="33394" t="23855" r="33394" b="23855"/>
            <a:stretch/>
          </p:blipFill>
          <p:spPr>
            <a:xfrm rot="-7934305">
              <a:off x="981887" y="671843"/>
              <a:ext cx="602250" cy="451254"/>
            </a:xfrm>
            <a:prstGeom prst="rect">
              <a:avLst/>
            </a:prstGeom>
            <a:noFill/>
            <a:ln>
              <a:noFill/>
            </a:ln>
          </p:spPr>
        </p:pic>
      </p:grpSp>
      <p:grpSp>
        <p:nvGrpSpPr>
          <p:cNvPr id="1011" name="Google Shape;1011;p55"/>
          <p:cNvGrpSpPr/>
          <p:nvPr/>
        </p:nvGrpSpPr>
        <p:grpSpPr>
          <a:xfrm rot="-2154232">
            <a:off x="10332986" y="3579349"/>
            <a:ext cx="2721509" cy="2540106"/>
            <a:chOff x="385274" y="-617140"/>
            <a:chExt cx="2721507" cy="2540104"/>
          </a:xfrm>
        </p:grpSpPr>
        <p:pic>
          <p:nvPicPr>
            <p:cNvPr id="1012" name="Google Shape;1012;p55"/>
            <p:cNvPicPr preferRelativeResize="0"/>
            <p:nvPr/>
          </p:nvPicPr>
          <p:blipFill rotWithShape="1">
            <a:blip r:embed="rId3">
              <a:alphaModFix/>
            </a:blip>
            <a:srcRect l="33394" t="23855" r="33394" b="23855"/>
            <a:stretch/>
          </p:blipFill>
          <p:spPr>
            <a:xfrm rot="-2942552">
              <a:off x="1391367" y="975181"/>
              <a:ext cx="602250" cy="451254"/>
            </a:xfrm>
            <a:prstGeom prst="rect">
              <a:avLst/>
            </a:prstGeom>
            <a:noFill/>
            <a:ln>
              <a:noFill/>
            </a:ln>
          </p:spPr>
        </p:pic>
        <p:pic>
          <p:nvPicPr>
            <p:cNvPr id="1013" name="Google Shape;1013;p55"/>
            <p:cNvPicPr preferRelativeResize="0"/>
            <p:nvPr/>
          </p:nvPicPr>
          <p:blipFill rotWithShape="1">
            <a:blip r:embed="rId3">
              <a:alphaModFix/>
            </a:blip>
            <a:srcRect l="33394" t="23855" r="33394" b="23855"/>
            <a:stretch/>
          </p:blipFill>
          <p:spPr>
            <a:xfrm rot="-10491980">
              <a:off x="1631011" y="26039"/>
              <a:ext cx="602250" cy="451254"/>
            </a:xfrm>
            <a:prstGeom prst="rect">
              <a:avLst/>
            </a:prstGeom>
            <a:noFill/>
            <a:ln>
              <a:noFill/>
            </a:ln>
          </p:spPr>
        </p:pic>
        <p:pic>
          <p:nvPicPr>
            <p:cNvPr id="1014" name="Google Shape;1014;p55"/>
            <p:cNvPicPr preferRelativeResize="0"/>
            <p:nvPr/>
          </p:nvPicPr>
          <p:blipFill rotWithShape="1">
            <a:blip r:embed="rId3">
              <a:alphaModFix/>
            </a:blip>
            <a:srcRect l="33394" t="23855" r="33394" b="23855"/>
            <a:stretch/>
          </p:blipFill>
          <p:spPr>
            <a:xfrm rot="7946402">
              <a:off x="453863" y="1322853"/>
              <a:ext cx="602251" cy="451255"/>
            </a:xfrm>
            <a:prstGeom prst="rect">
              <a:avLst/>
            </a:prstGeom>
            <a:noFill/>
            <a:ln>
              <a:noFill/>
            </a:ln>
          </p:spPr>
        </p:pic>
        <p:pic>
          <p:nvPicPr>
            <p:cNvPr id="1015" name="Google Shape;1015;p55"/>
            <p:cNvPicPr preferRelativeResize="0"/>
            <p:nvPr/>
          </p:nvPicPr>
          <p:blipFill rotWithShape="1">
            <a:blip r:embed="rId3">
              <a:alphaModFix/>
            </a:blip>
            <a:srcRect l="33394" t="23855" r="33394" b="23855"/>
            <a:stretch/>
          </p:blipFill>
          <p:spPr>
            <a:xfrm rot="-7934305">
              <a:off x="2436191" y="-468158"/>
              <a:ext cx="602250" cy="451254"/>
            </a:xfrm>
            <a:prstGeom prst="rect">
              <a:avLst/>
            </a:prstGeom>
            <a:noFill/>
            <a:ln>
              <a:noFill/>
            </a:ln>
          </p:spPr>
        </p:pic>
      </p:grpSp>
      <p:grpSp>
        <p:nvGrpSpPr>
          <p:cNvPr id="1016" name="Google Shape;1016;p55"/>
          <p:cNvGrpSpPr/>
          <p:nvPr/>
        </p:nvGrpSpPr>
        <p:grpSpPr>
          <a:xfrm rot="10165975">
            <a:off x="-629658" y="4163424"/>
            <a:ext cx="4006089" cy="6326520"/>
            <a:chOff x="383414" y="-188260"/>
            <a:chExt cx="4006087" cy="6326518"/>
          </a:xfrm>
        </p:grpSpPr>
        <p:grpSp>
          <p:nvGrpSpPr>
            <p:cNvPr id="1017" name="Google Shape;1017;p55"/>
            <p:cNvGrpSpPr/>
            <p:nvPr/>
          </p:nvGrpSpPr>
          <p:grpSpPr>
            <a:xfrm rot="4282905">
              <a:off x="642387" y="235192"/>
              <a:ext cx="2653238" cy="2449515"/>
              <a:chOff x="103755" y="-897653"/>
              <a:chExt cx="2653237" cy="2449514"/>
            </a:xfrm>
          </p:grpSpPr>
          <p:pic>
            <p:nvPicPr>
              <p:cNvPr id="1018" name="Google Shape;1018;p55"/>
              <p:cNvPicPr preferRelativeResize="0"/>
              <p:nvPr/>
            </p:nvPicPr>
            <p:blipFill rotWithShape="1">
              <a:blip r:embed="rId3">
                <a:alphaModFix/>
              </a:blip>
              <a:srcRect l="33394" t="23855" r="33394" b="23855"/>
              <a:stretch/>
            </p:blipFill>
            <p:spPr>
              <a:xfrm rot="660546">
                <a:off x="141300" y="806932"/>
                <a:ext cx="602250" cy="451255"/>
              </a:xfrm>
              <a:prstGeom prst="rect">
                <a:avLst/>
              </a:prstGeom>
              <a:noFill/>
              <a:ln>
                <a:noFill/>
              </a:ln>
            </p:spPr>
          </p:pic>
          <p:pic>
            <p:nvPicPr>
              <p:cNvPr id="1019" name="Google Shape;1019;p55"/>
              <p:cNvPicPr preferRelativeResize="0"/>
              <p:nvPr/>
            </p:nvPicPr>
            <p:blipFill rotWithShape="1">
              <a:blip r:embed="rId3">
                <a:alphaModFix/>
              </a:blip>
              <a:srcRect l="33394" t="23855" r="33394" b="23855"/>
              <a:stretch/>
            </p:blipFill>
            <p:spPr>
              <a:xfrm rot="-211677">
                <a:off x="2141428" y="1082505"/>
                <a:ext cx="602250" cy="451254"/>
              </a:xfrm>
              <a:prstGeom prst="rect">
                <a:avLst/>
              </a:prstGeom>
              <a:noFill/>
              <a:ln>
                <a:noFill/>
              </a:ln>
            </p:spPr>
          </p:pic>
          <p:pic>
            <p:nvPicPr>
              <p:cNvPr id="1020" name="Google Shape;1020;p55"/>
              <p:cNvPicPr preferRelativeResize="0"/>
              <p:nvPr/>
            </p:nvPicPr>
            <p:blipFill rotWithShape="1">
              <a:blip r:embed="rId3">
                <a:alphaModFix/>
              </a:blip>
              <a:srcRect l="33394" t="23855" r="33394" b="23855"/>
              <a:stretch/>
            </p:blipFill>
            <p:spPr>
              <a:xfrm rot="-10491980">
                <a:off x="1631011" y="26039"/>
                <a:ext cx="602250" cy="451254"/>
              </a:xfrm>
              <a:prstGeom prst="rect">
                <a:avLst/>
              </a:prstGeom>
              <a:noFill/>
              <a:ln>
                <a:noFill/>
              </a:ln>
            </p:spPr>
          </p:pic>
          <p:pic>
            <p:nvPicPr>
              <p:cNvPr id="1021" name="Google Shape;1021;p55"/>
              <p:cNvPicPr preferRelativeResize="0"/>
              <p:nvPr/>
            </p:nvPicPr>
            <p:blipFill rotWithShape="1">
              <a:blip r:embed="rId3">
                <a:alphaModFix/>
              </a:blip>
              <a:srcRect l="33394" t="23855" r="33394" b="23855"/>
              <a:stretch/>
            </p:blipFill>
            <p:spPr>
              <a:xfrm rot="7946402">
                <a:off x="1010112" y="-748797"/>
                <a:ext cx="602250" cy="451254"/>
              </a:xfrm>
              <a:prstGeom prst="rect">
                <a:avLst/>
              </a:prstGeom>
              <a:noFill/>
              <a:ln>
                <a:noFill/>
              </a:ln>
            </p:spPr>
          </p:pic>
          <p:pic>
            <p:nvPicPr>
              <p:cNvPr id="1022" name="Google Shape;1022;p55"/>
              <p:cNvPicPr preferRelativeResize="0"/>
              <p:nvPr/>
            </p:nvPicPr>
            <p:blipFill rotWithShape="1">
              <a:blip r:embed="rId3">
                <a:alphaModFix/>
              </a:blip>
              <a:srcRect l="33394" t="23855" r="33394" b="23855"/>
              <a:stretch/>
            </p:blipFill>
            <p:spPr>
              <a:xfrm rot="-7934305">
                <a:off x="981887" y="671843"/>
                <a:ext cx="602250" cy="451254"/>
              </a:xfrm>
              <a:prstGeom prst="rect">
                <a:avLst/>
              </a:prstGeom>
              <a:noFill/>
              <a:ln>
                <a:noFill/>
              </a:ln>
            </p:spPr>
          </p:pic>
        </p:grpSp>
        <p:grpSp>
          <p:nvGrpSpPr>
            <p:cNvPr id="1023" name="Google Shape;1023;p55"/>
            <p:cNvGrpSpPr/>
            <p:nvPr/>
          </p:nvGrpSpPr>
          <p:grpSpPr>
            <a:xfrm rot="-2154232">
              <a:off x="833067" y="2928509"/>
              <a:ext cx="3106782" cy="2540106"/>
              <a:chOff x="0" y="-617140"/>
              <a:chExt cx="3106781" cy="2540104"/>
            </a:xfrm>
          </p:grpSpPr>
          <p:pic>
            <p:nvPicPr>
              <p:cNvPr id="1024" name="Google Shape;1024;p55"/>
              <p:cNvPicPr preferRelativeResize="0"/>
              <p:nvPr/>
            </p:nvPicPr>
            <p:blipFill rotWithShape="1">
              <a:blip r:embed="rId3">
                <a:alphaModFix/>
              </a:blip>
              <a:srcRect l="33394" t="23855" r="33394" b="23855"/>
              <a:stretch/>
            </p:blipFill>
            <p:spPr>
              <a:xfrm rot="660546">
                <a:off x="37545" y="318829"/>
                <a:ext cx="602250" cy="451254"/>
              </a:xfrm>
              <a:prstGeom prst="rect">
                <a:avLst/>
              </a:prstGeom>
              <a:noFill/>
              <a:ln>
                <a:noFill/>
              </a:ln>
            </p:spPr>
          </p:pic>
          <p:pic>
            <p:nvPicPr>
              <p:cNvPr id="1025" name="Google Shape;1025;p55"/>
              <p:cNvPicPr preferRelativeResize="0"/>
              <p:nvPr/>
            </p:nvPicPr>
            <p:blipFill rotWithShape="1">
              <a:blip r:embed="rId3">
                <a:alphaModFix/>
              </a:blip>
              <a:srcRect l="33394" t="23855" r="33394" b="23855"/>
              <a:stretch/>
            </p:blipFill>
            <p:spPr>
              <a:xfrm rot="-2942552">
                <a:off x="1391367" y="975181"/>
                <a:ext cx="602250" cy="451254"/>
              </a:xfrm>
              <a:prstGeom prst="rect">
                <a:avLst/>
              </a:prstGeom>
              <a:noFill/>
              <a:ln>
                <a:noFill/>
              </a:ln>
            </p:spPr>
          </p:pic>
          <p:pic>
            <p:nvPicPr>
              <p:cNvPr id="1026" name="Google Shape;1026;p55"/>
              <p:cNvPicPr preferRelativeResize="0"/>
              <p:nvPr/>
            </p:nvPicPr>
            <p:blipFill rotWithShape="1">
              <a:blip r:embed="rId3">
                <a:alphaModFix/>
              </a:blip>
              <a:srcRect l="33394" t="23855" r="33394" b="23855"/>
              <a:stretch/>
            </p:blipFill>
            <p:spPr>
              <a:xfrm rot="-10491980">
                <a:off x="1631011" y="26039"/>
                <a:ext cx="602250" cy="451254"/>
              </a:xfrm>
              <a:prstGeom prst="rect">
                <a:avLst/>
              </a:prstGeom>
              <a:noFill/>
              <a:ln>
                <a:noFill/>
              </a:ln>
            </p:spPr>
          </p:pic>
          <p:pic>
            <p:nvPicPr>
              <p:cNvPr id="1027" name="Google Shape;1027;p55"/>
              <p:cNvPicPr preferRelativeResize="0"/>
              <p:nvPr/>
            </p:nvPicPr>
            <p:blipFill rotWithShape="1">
              <a:blip r:embed="rId3">
                <a:alphaModFix/>
              </a:blip>
              <a:srcRect l="33394" t="23855" r="33394" b="23855"/>
              <a:stretch/>
            </p:blipFill>
            <p:spPr>
              <a:xfrm rot="7946402">
                <a:off x="453863" y="1322853"/>
                <a:ext cx="602251" cy="451255"/>
              </a:xfrm>
              <a:prstGeom prst="rect">
                <a:avLst/>
              </a:prstGeom>
              <a:noFill/>
              <a:ln>
                <a:noFill/>
              </a:ln>
            </p:spPr>
          </p:pic>
          <p:pic>
            <p:nvPicPr>
              <p:cNvPr id="1028" name="Google Shape;1028;p55"/>
              <p:cNvPicPr preferRelativeResize="0"/>
              <p:nvPr/>
            </p:nvPicPr>
            <p:blipFill rotWithShape="1">
              <a:blip r:embed="rId3">
                <a:alphaModFix/>
              </a:blip>
              <a:srcRect l="33394" t="23855" r="33394" b="23855"/>
              <a:stretch/>
            </p:blipFill>
            <p:spPr>
              <a:xfrm rot="-7934305">
                <a:off x="2436191" y="-468158"/>
                <a:ext cx="602250" cy="451254"/>
              </a:xfrm>
              <a:prstGeom prst="rect">
                <a:avLst/>
              </a:prstGeom>
              <a:noFill/>
              <a:ln>
                <a:noFill/>
              </a:ln>
            </p:spPr>
          </p:pic>
        </p:grpSp>
      </p:grpSp>
      <p:pic>
        <p:nvPicPr>
          <p:cNvPr id="1029" name="Google Shape;1029;p55"/>
          <p:cNvPicPr preferRelativeResize="0"/>
          <p:nvPr/>
        </p:nvPicPr>
        <p:blipFill rotWithShape="1">
          <a:blip r:embed="rId3">
            <a:alphaModFix/>
          </a:blip>
          <a:srcRect l="33394" t="23855" r="33394" b="23855"/>
          <a:stretch/>
        </p:blipFill>
        <p:spPr>
          <a:xfrm rot="-6490574">
            <a:off x="450217" y="3470207"/>
            <a:ext cx="602250" cy="451254"/>
          </a:xfrm>
          <a:prstGeom prst="rect">
            <a:avLst/>
          </a:prstGeom>
          <a:noFill/>
          <a:ln>
            <a:noFill/>
          </a:ln>
        </p:spPr>
      </p:pic>
      <p:pic>
        <p:nvPicPr>
          <p:cNvPr id="1030" name="Google Shape;1030;p55"/>
          <p:cNvPicPr preferRelativeResize="0"/>
          <p:nvPr/>
        </p:nvPicPr>
        <p:blipFill rotWithShape="1">
          <a:blip r:embed="rId3">
            <a:alphaModFix/>
          </a:blip>
          <a:srcRect l="33394" t="23855" r="33394" b="23855"/>
          <a:stretch/>
        </p:blipFill>
        <p:spPr>
          <a:xfrm rot="-6490574">
            <a:off x="5341917" y="1191425"/>
            <a:ext cx="602250" cy="451254"/>
          </a:xfrm>
          <a:prstGeom prst="rect">
            <a:avLst/>
          </a:prstGeom>
          <a:noFill/>
          <a:ln>
            <a:noFill/>
          </a:ln>
        </p:spPr>
      </p:pic>
      <p:pic>
        <p:nvPicPr>
          <p:cNvPr id="1031" name="Google Shape;1031;p55"/>
          <p:cNvPicPr preferRelativeResize="0"/>
          <p:nvPr/>
        </p:nvPicPr>
        <p:blipFill rotWithShape="1">
          <a:blip r:embed="rId3">
            <a:alphaModFix/>
          </a:blip>
          <a:srcRect l="33394" t="23855" r="33394" b="23855"/>
          <a:stretch/>
        </p:blipFill>
        <p:spPr>
          <a:xfrm rot="-9196910">
            <a:off x="3473845" y="1191425"/>
            <a:ext cx="602251" cy="451254"/>
          </a:xfrm>
          <a:prstGeom prst="rect">
            <a:avLst/>
          </a:prstGeom>
          <a:noFill/>
          <a:ln>
            <a:noFill/>
          </a:ln>
        </p:spPr>
      </p:pic>
      <p:pic>
        <p:nvPicPr>
          <p:cNvPr id="1032" name="Google Shape;1032;p55"/>
          <p:cNvPicPr preferRelativeResize="0"/>
          <p:nvPr/>
        </p:nvPicPr>
        <p:blipFill rotWithShape="1">
          <a:blip r:embed="rId3">
            <a:alphaModFix/>
          </a:blip>
          <a:srcRect l="33394" t="23855" r="33394" b="23855"/>
          <a:stretch/>
        </p:blipFill>
        <p:spPr>
          <a:xfrm rot="-9196910">
            <a:off x="11534187" y="1388839"/>
            <a:ext cx="602250" cy="451254"/>
          </a:xfrm>
          <a:prstGeom prst="rect">
            <a:avLst/>
          </a:prstGeom>
          <a:noFill/>
          <a:ln>
            <a:noFill/>
          </a:ln>
        </p:spPr>
      </p:pic>
      <p:grpSp>
        <p:nvGrpSpPr>
          <p:cNvPr id="1033" name="Google Shape;1033;p55"/>
          <p:cNvGrpSpPr/>
          <p:nvPr/>
        </p:nvGrpSpPr>
        <p:grpSpPr>
          <a:xfrm rot="4282905">
            <a:off x="9658491" y="7441633"/>
            <a:ext cx="2624554" cy="1922965"/>
            <a:chOff x="0" y="0"/>
            <a:chExt cx="2624553" cy="1922964"/>
          </a:xfrm>
        </p:grpSpPr>
        <p:pic>
          <p:nvPicPr>
            <p:cNvPr id="1034" name="Google Shape;1034;p55"/>
            <p:cNvPicPr preferRelativeResize="0"/>
            <p:nvPr/>
          </p:nvPicPr>
          <p:blipFill rotWithShape="1">
            <a:blip r:embed="rId3">
              <a:alphaModFix/>
            </a:blip>
            <a:srcRect l="33394" t="23855" r="33394" b="23855"/>
            <a:stretch/>
          </p:blipFill>
          <p:spPr>
            <a:xfrm rot="660546">
              <a:off x="37545" y="318829"/>
              <a:ext cx="602250" cy="451254"/>
            </a:xfrm>
            <a:prstGeom prst="rect">
              <a:avLst/>
            </a:prstGeom>
            <a:noFill/>
            <a:ln>
              <a:noFill/>
            </a:ln>
          </p:spPr>
        </p:pic>
        <p:pic>
          <p:nvPicPr>
            <p:cNvPr id="1035" name="Google Shape;1035;p55"/>
            <p:cNvPicPr preferRelativeResize="0"/>
            <p:nvPr/>
          </p:nvPicPr>
          <p:blipFill rotWithShape="1">
            <a:blip r:embed="rId3">
              <a:alphaModFix/>
            </a:blip>
            <a:srcRect l="33394" t="23855" r="33394" b="23855"/>
            <a:stretch/>
          </p:blipFill>
          <p:spPr>
            <a:xfrm rot="-2942552">
              <a:off x="1955648" y="809647"/>
              <a:ext cx="602250" cy="451254"/>
            </a:xfrm>
            <a:prstGeom prst="rect">
              <a:avLst/>
            </a:prstGeom>
            <a:noFill/>
            <a:ln>
              <a:noFill/>
            </a:ln>
          </p:spPr>
        </p:pic>
        <p:pic>
          <p:nvPicPr>
            <p:cNvPr id="1036" name="Google Shape;1036;p55"/>
            <p:cNvPicPr preferRelativeResize="0"/>
            <p:nvPr/>
          </p:nvPicPr>
          <p:blipFill rotWithShape="1">
            <a:blip r:embed="rId3">
              <a:alphaModFix/>
            </a:blip>
            <a:srcRect l="33394" t="23855" r="33394" b="23855"/>
            <a:stretch/>
          </p:blipFill>
          <p:spPr>
            <a:xfrm rot="-10491980">
              <a:off x="1631011" y="26039"/>
              <a:ext cx="602250" cy="451254"/>
            </a:xfrm>
            <a:prstGeom prst="rect">
              <a:avLst/>
            </a:prstGeom>
            <a:noFill/>
            <a:ln>
              <a:noFill/>
            </a:ln>
          </p:spPr>
        </p:pic>
        <p:pic>
          <p:nvPicPr>
            <p:cNvPr id="1037" name="Google Shape;1037;p55"/>
            <p:cNvPicPr preferRelativeResize="0"/>
            <p:nvPr/>
          </p:nvPicPr>
          <p:blipFill rotWithShape="1">
            <a:blip r:embed="rId3">
              <a:alphaModFix/>
            </a:blip>
            <a:srcRect l="33394" t="23855" r="33394" b="23855"/>
            <a:stretch/>
          </p:blipFill>
          <p:spPr>
            <a:xfrm rot="7946402">
              <a:off x="453863" y="1322853"/>
              <a:ext cx="602251" cy="451255"/>
            </a:xfrm>
            <a:prstGeom prst="rect">
              <a:avLst/>
            </a:prstGeom>
            <a:noFill/>
            <a:ln>
              <a:noFill/>
            </a:ln>
          </p:spPr>
        </p:pic>
        <p:pic>
          <p:nvPicPr>
            <p:cNvPr id="1038" name="Google Shape;1038;p55"/>
            <p:cNvPicPr preferRelativeResize="0"/>
            <p:nvPr/>
          </p:nvPicPr>
          <p:blipFill rotWithShape="1">
            <a:blip r:embed="rId3">
              <a:alphaModFix/>
            </a:blip>
            <a:srcRect l="33394" t="23855" r="33394" b="23855"/>
            <a:stretch/>
          </p:blipFill>
          <p:spPr>
            <a:xfrm rot="-7934305">
              <a:off x="981887" y="671843"/>
              <a:ext cx="602250" cy="451254"/>
            </a:xfrm>
            <a:prstGeom prst="rect">
              <a:avLst/>
            </a:prstGeom>
            <a:noFill/>
            <a:ln>
              <a:noFill/>
            </a:ln>
          </p:spPr>
        </p:pic>
      </p:grpSp>
      <p:pic>
        <p:nvPicPr>
          <p:cNvPr id="1039" name="Google Shape;1039;p55"/>
          <p:cNvPicPr preferRelativeResize="0"/>
          <p:nvPr/>
        </p:nvPicPr>
        <p:blipFill rotWithShape="1">
          <a:blip r:embed="rId3">
            <a:alphaModFix/>
          </a:blip>
          <a:srcRect l="33394" t="23855" r="33394" b="23855"/>
          <a:stretch/>
        </p:blipFill>
        <p:spPr>
          <a:xfrm rot="-1493687">
            <a:off x="12428815" y="4221268"/>
            <a:ext cx="602250" cy="451254"/>
          </a:xfrm>
          <a:prstGeom prst="rect">
            <a:avLst/>
          </a:prstGeom>
          <a:noFill/>
          <a:ln>
            <a:noFill/>
          </a:ln>
        </p:spPr>
      </p:pic>
      <p:pic>
        <p:nvPicPr>
          <p:cNvPr id="1040" name="Google Shape;1040;p55"/>
          <p:cNvPicPr preferRelativeResize="0"/>
          <p:nvPr/>
        </p:nvPicPr>
        <p:blipFill rotWithShape="1">
          <a:blip r:embed="rId3">
            <a:alphaModFix/>
          </a:blip>
          <a:srcRect l="33394" t="23855" r="33394" b="23855"/>
          <a:stretch/>
        </p:blipFill>
        <p:spPr>
          <a:xfrm rot="-7414656">
            <a:off x="6824309" y="9006979"/>
            <a:ext cx="602250" cy="451255"/>
          </a:xfrm>
          <a:prstGeom prst="rect">
            <a:avLst/>
          </a:prstGeom>
          <a:noFill/>
          <a:ln>
            <a:noFill/>
          </a:ln>
        </p:spPr>
      </p:pic>
      <p:pic>
        <p:nvPicPr>
          <p:cNvPr id="1041" name="Google Shape;1041;p55"/>
          <p:cNvPicPr preferRelativeResize="0"/>
          <p:nvPr/>
        </p:nvPicPr>
        <p:blipFill rotWithShape="1">
          <a:blip r:embed="rId3">
            <a:alphaModFix/>
          </a:blip>
          <a:srcRect l="33394" t="23855" r="33394" b="23855"/>
          <a:stretch/>
        </p:blipFill>
        <p:spPr>
          <a:xfrm rot="8953787">
            <a:off x="9438925" y="8761952"/>
            <a:ext cx="602250" cy="451254"/>
          </a:xfrm>
          <a:prstGeom prst="rect">
            <a:avLst/>
          </a:prstGeom>
          <a:noFill/>
          <a:ln>
            <a:noFill/>
          </a:ln>
        </p:spPr>
      </p:pic>
      <p:pic>
        <p:nvPicPr>
          <p:cNvPr id="1042" name="Google Shape;1042;p55"/>
          <p:cNvPicPr preferRelativeResize="0"/>
          <p:nvPr/>
        </p:nvPicPr>
        <p:blipFill rotWithShape="1">
          <a:blip r:embed="rId3">
            <a:alphaModFix/>
          </a:blip>
          <a:srcRect l="33394" t="23855" r="33394" b="23855"/>
          <a:stretch/>
        </p:blipFill>
        <p:spPr>
          <a:xfrm rot="5792168">
            <a:off x="12403183" y="2776969"/>
            <a:ext cx="602250" cy="451254"/>
          </a:xfrm>
          <a:prstGeom prst="rect">
            <a:avLst/>
          </a:prstGeom>
          <a:noFill/>
          <a:ln>
            <a:noFill/>
          </a:ln>
        </p:spPr>
      </p:pic>
      <p:pic>
        <p:nvPicPr>
          <p:cNvPr id="1043" name="Google Shape;1043;p55"/>
          <p:cNvPicPr preferRelativeResize="0"/>
          <p:nvPr/>
        </p:nvPicPr>
        <p:blipFill rotWithShape="1">
          <a:blip r:embed="rId3">
            <a:alphaModFix/>
          </a:blip>
          <a:srcRect l="33394" t="23855" r="33394" b="23855"/>
          <a:stretch/>
        </p:blipFill>
        <p:spPr>
          <a:xfrm rot="-10088538">
            <a:off x="12209058" y="9159848"/>
            <a:ext cx="602250" cy="451255"/>
          </a:xfrm>
          <a:prstGeom prst="rect">
            <a:avLst/>
          </a:prstGeom>
          <a:noFill/>
          <a:ln>
            <a:noFill/>
          </a:ln>
        </p:spPr>
      </p:pic>
      <p:pic>
        <p:nvPicPr>
          <p:cNvPr id="1044" name="Google Shape;1044;p55"/>
          <p:cNvPicPr preferRelativeResize="0"/>
          <p:nvPr/>
        </p:nvPicPr>
        <p:blipFill rotWithShape="1">
          <a:blip r:embed="rId3">
            <a:alphaModFix/>
          </a:blip>
          <a:srcRect l="33394" t="23855" r="33394" b="23855"/>
          <a:stretch/>
        </p:blipFill>
        <p:spPr>
          <a:xfrm rot="-9196910">
            <a:off x="12023587" y="7477581"/>
            <a:ext cx="602251" cy="451255"/>
          </a:xfrm>
          <a:prstGeom prst="rect">
            <a:avLst/>
          </a:prstGeom>
          <a:noFill/>
          <a:ln>
            <a:noFill/>
          </a:ln>
        </p:spPr>
      </p:pic>
      <p:pic>
        <p:nvPicPr>
          <p:cNvPr id="1045" name="Google Shape;1045;p55"/>
          <p:cNvPicPr preferRelativeResize="0"/>
          <p:nvPr/>
        </p:nvPicPr>
        <p:blipFill rotWithShape="1">
          <a:blip r:embed="rId3">
            <a:alphaModFix/>
          </a:blip>
          <a:srcRect l="33394" t="23855" r="33394" b="23855"/>
          <a:stretch/>
        </p:blipFill>
        <p:spPr>
          <a:xfrm rot="-7362796">
            <a:off x="8376828" y="9099503"/>
            <a:ext cx="602250" cy="451255"/>
          </a:xfrm>
          <a:prstGeom prst="rect">
            <a:avLst/>
          </a:prstGeom>
          <a:noFill/>
          <a:ln>
            <a:noFill/>
          </a:ln>
        </p:spPr>
      </p:pic>
      <p:pic>
        <p:nvPicPr>
          <p:cNvPr id="1046" name="Google Shape;1046;p55"/>
          <p:cNvPicPr preferRelativeResize="0"/>
          <p:nvPr/>
        </p:nvPicPr>
        <p:blipFill rotWithShape="1">
          <a:blip r:embed="rId3">
            <a:alphaModFix/>
          </a:blip>
          <a:srcRect l="33394" t="23855" r="33394" b="23855"/>
          <a:stretch/>
        </p:blipFill>
        <p:spPr>
          <a:xfrm rot="-8256122">
            <a:off x="8655570" y="1261652"/>
            <a:ext cx="602250" cy="451254"/>
          </a:xfrm>
          <a:prstGeom prst="rect">
            <a:avLst/>
          </a:prstGeom>
          <a:noFill/>
          <a:ln>
            <a:noFill/>
          </a:ln>
        </p:spPr>
      </p:pic>
      <p:pic>
        <p:nvPicPr>
          <p:cNvPr id="1047" name="Google Shape;1047;p55"/>
          <p:cNvPicPr preferRelativeResize="0"/>
          <p:nvPr/>
        </p:nvPicPr>
        <p:blipFill rotWithShape="1">
          <a:blip r:embed="rId3">
            <a:alphaModFix/>
          </a:blip>
          <a:srcRect l="33394" t="23855" r="33394" b="23855"/>
          <a:stretch/>
        </p:blipFill>
        <p:spPr>
          <a:xfrm rot="-6209075">
            <a:off x="9209473" y="3265468"/>
            <a:ext cx="602251" cy="451254"/>
          </a:xfrm>
          <a:prstGeom prst="rect">
            <a:avLst/>
          </a:prstGeom>
          <a:noFill/>
          <a:ln>
            <a:noFill/>
          </a:ln>
        </p:spPr>
      </p:pic>
      <p:pic>
        <p:nvPicPr>
          <p:cNvPr id="1048" name="Google Shape;1048;p55"/>
          <p:cNvPicPr preferRelativeResize="0"/>
          <p:nvPr/>
        </p:nvPicPr>
        <p:blipFill rotWithShape="1">
          <a:blip r:embed="rId3">
            <a:alphaModFix/>
          </a:blip>
          <a:srcRect l="33394" t="23855" r="33394" b="23855"/>
          <a:stretch/>
        </p:blipFill>
        <p:spPr>
          <a:xfrm rot="-483452">
            <a:off x="12289009" y="1736454"/>
            <a:ext cx="602250" cy="451254"/>
          </a:xfrm>
          <a:prstGeom prst="rect">
            <a:avLst/>
          </a:prstGeom>
          <a:noFill/>
          <a:ln>
            <a:noFill/>
          </a:ln>
        </p:spPr>
      </p:pic>
      <p:pic>
        <p:nvPicPr>
          <p:cNvPr id="1049" name="Google Shape;1049;p55"/>
          <p:cNvPicPr preferRelativeResize="0"/>
          <p:nvPr/>
        </p:nvPicPr>
        <p:blipFill rotWithShape="1">
          <a:blip r:embed="rId3">
            <a:alphaModFix/>
          </a:blip>
          <a:srcRect l="33394" t="23855" r="33394" b="23855"/>
          <a:stretch/>
        </p:blipFill>
        <p:spPr>
          <a:xfrm rot="-483452">
            <a:off x="12162042" y="6218396"/>
            <a:ext cx="602250" cy="451255"/>
          </a:xfrm>
          <a:prstGeom prst="rect">
            <a:avLst/>
          </a:prstGeom>
          <a:noFill/>
          <a:ln>
            <a:noFill/>
          </a:ln>
        </p:spPr>
      </p:pic>
      <p:pic>
        <p:nvPicPr>
          <p:cNvPr id="1050" name="Google Shape;1050;p55"/>
          <p:cNvPicPr preferRelativeResize="0"/>
          <p:nvPr/>
        </p:nvPicPr>
        <p:blipFill rotWithShape="1">
          <a:blip r:embed="rId3">
            <a:alphaModFix/>
          </a:blip>
          <a:srcRect l="33394" t="23855" r="33394" b="23855"/>
          <a:stretch/>
        </p:blipFill>
        <p:spPr>
          <a:xfrm rot="-10787828">
            <a:off x="139096" y="2582407"/>
            <a:ext cx="602251" cy="451254"/>
          </a:xfrm>
          <a:prstGeom prst="rect">
            <a:avLst/>
          </a:prstGeom>
          <a:noFill/>
          <a:ln>
            <a:noFill/>
          </a:ln>
        </p:spPr>
      </p:pic>
      <p:pic>
        <p:nvPicPr>
          <p:cNvPr id="1051" name="Google Shape;1051;p55"/>
          <p:cNvPicPr preferRelativeResize="0"/>
          <p:nvPr/>
        </p:nvPicPr>
        <p:blipFill rotWithShape="1">
          <a:blip r:embed="rId3">
            <a:alphaModFix/>
          </a:blip>
          <a:srcRect l="33394" t="23855" r="33394" b="23855"/>
          <a:stretch/>
        </p:blipFill>
        <p:spPr>
          <a:xfrm rot="5855665">
            <a:off x="1420035" y="1111642"/>
            <a:ext cx="602250" cy="451255"/>
          </a:xfrm>
          <a:prstGeom prst="rect">
            <a:avLst/>
          </a:prstGeom>
          <a:noFill/>
          <a:ln>
            <a:noFill/>
          </a:ln>
        </p:spPr>
      </p:pic>
      <p:pic>
        <p:nvPicPr>
          <p:cNvPr id="1052" name="Google Shape;1052;p55"/>
          <p:cNvPicPr preferRelativeResize="0"/>
          <p:nvPr/>
        </p:nvPicPr>
        <p:blipFill rotWithShape="1">
          <a:blip r:embed="rId3">
            <a:alphaModFix/>
          </a:blip>
          <a:srcRect l="33394" t="23855" r="33394" b="23855"/>
          <a:stretch/>
        </p:blipFill>
        <p:spPr>
          <a:xfrm rot="-9370693">
            <a:off x="139106" y="8177447"/>
            <a:ext cx="602250" cy="451254"/>
          </a:xfrm>
          <a:prstGeom prst="rect">
            <a:avLst/>
          </a:prstGeom>
          <a:noFill/>
          <a:ln>
            <a:noFill/>
          </a:ln>
        </p:spPr>
      </p:pic>
      <p:pic>
        <p:nvPicPr>
          <p:cNvPr id="1053" name="Google Shape;1053;p55"/>
          <p:cNvPicPr preferRelativeResize="0"/>
          <p:nvPr/>
        </p:nvPicPr>
        <p:blipFill rotWithShape="1">
          <a:blip r:embed="rId3">
            <a:alphaModFix/>
          </a:blip>
          <a:srcRect l="33394" t="23855" r="33394" b="23855"/>
          <a:stretch/>
        </p:blipFill>
        <p:spPr>
          <a:xfrm rot="-5096786">
            <a:off x="9976376" y="5540065"/>
            <a:ext cx="602250" cy="451254"/>
          </a:xfrm>
          <a:prstGeom prst="rect">
            <a:avLst/>
          </a:prstGeom>
          <a:noFill/>
          <a:ln>
            <a:noFill/>
          </a:ln>
        </p:spPr>
      </p:pic>
      <p:sp>
        <p:nvSpPr>
          <p:cNvPr id="1054" name="Google Shape;1054;p55"/>
          <p:cNvSpPr/>
          <p:nvPr/>
        </p:nvSpPr>
        <p:spPr>
          <a:xfrm>
            <a:off x="2171700" y="171682"/>
            <a:ext cx="8661400" cy="532806"/>
          </a:xfrm>
          <a:prstGeom prst="rect">
            <a:avLst/>
          </a:prstGeom>
          <a:noFill/>
          <a:ln>
            <a:noFill/>
          </a:ln>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222222"/>
              </a:buClr>
              <a:buSzPts val="3200"/>
              <a:buFont typeface="Calibri"/>
              <a:buNone/>
            </a:pPr>
            <a:r>
              <a:rPr lang="en-US" sz="3200" b="1" i="0" u="none" strike="noStrike" cap="none">
                <a:solidFill>
                  <a:srgbClr val="222222"/>
                </a:solidFill>
                <a:latin typeface="Arial"/>
                <a:ea typeface="Arial"/>
                <a:cs typeface="Arial"/>
                <a:sym typeface="Arial"/>
              </a:rPr>
              <a:t>Soap molecules self-assemble into micelles. </a:t>
            </a:r>
            <a:endParaRPr/>
          </a:p>
        </p:txBody>
      </p:sp>
      <p:grpSp>
        <p:nvGrpSpPr>
          <p:cNvPr id="1055" name="Google Shape;1055;p55"/>
          <p:cNvGrpSpPr/>
          <p:nvPr/>
        </p:nvGrpSpPr>
        <p:grpSpPr>
          <a:xfrm>
            <a:off x="918335" y="1247194"/>
            <a:ext cx="10957756" cy="8213031"/>
            <a:chOff x="-3" y="-2"/>
            <a:chExt cx="10957755" cy="8213030"/>
          </a:xfrm>
        </p:grpSpPr>
        <p:grpSp>
          <p:nvGrpSpPr>
            <p:cNvPr id="1056" name="Google Shape;1056;p55"/>
            <p:cNvGrpSpPr/>
            <p:nvPr/>
          </p:nvGrpSpPr>
          <p:grpSpPr>
            <a:xfrm rot="3188881" flipH="1">
              <a:off x="5603765" y="1831522"/>
              <a:ext cx="4591451" cy="4202517"/>
              <a:chOff x="-4561943" y="-1955030"/>
              <a:chExt cx="4591449" cy="4202515"/>
            </a:xfrm>
          </p:grpSpPr>
          <p:grpSp>
            <p:nvGrpSpPr>
              <p:cNvPr id="1057" name="Google Shape;1057;p55"/>
              <p:cNvGrpSpPr/>
              <p:nvPr/>
            </p:nvGrpSpPr>
            <p:grpSpPr>
              <a:xfrm rot="2194603">
                <a:off x="-4620887" y="211507"/>
                <a:ext cx="3715950" cy="1030263"/>
                <a:chOff x="0" y="0"/>
                <a:chExt cx="3715948" cy="1030261"/>
              </a:xfrm>
            </p:grpSpPr>
            <p:pic>
              <p:nvPicPr>
                <p:cNvPr id="1058" name="Google Shape;1058;p55"/>
                <p:cNvPicPr preferRelativeResize="0"/>
                <p:nvPr/>
              </p:nvPicPr>
              <p:blipFill rotWithShape="1">
                <a:blip r:embed="rId4">
                  <a:alphaModFix/>
                </a:blip>
                <a:srcRect l="17349" b="60997"/>
                <a:stretch/>
              </p:blipFill>
              <p:spPr>
                <a:xfrm>
                  <a:off x="183313" y="0"/>
                  <a:ext cx="3532635" cy="967473"/>
                </a:xfrm>
                <a:prstGeom prst="rect">
                  <a:avLst/>
                </a:prstGeom>
                <a:noFill/>
                <a:ln>
                  <a:noFill/>
                </a:ln>
              </p:spPr>
            </p:pic>
            <p:sp>
              <p:nvSpPr>
                <p:cNvPr id="1059" name="Google Shape;1059;p55"/>
                <p:cNvSpPr/>
                <p:nvPr/>
              </p:nvSpPr>
              <p:spPr>
                <a:xfrm>
                  <a:off x="138760" y="741942"/>
                  <a:ext cx="234942" cy="261084"/>
                </a:xfrm>
                <a:custGeom>
                  <a:avLst/>
                  <a:gdLst/>
                  <a:ahLst/>
                  <a:cxnLst/>
                  <a:rect l="l" t="t" r="r" b="b"/>
                  <a:pathLst>
                    <a:path w="21600" h="21600" extrusionOk="0">
                      <a:moveTo>
                        <a:pt x="7171" y="0"/>
                      </a:moveTo>
                      <a:lnTo>
                        <a:pt x="20742" y="1115"/>
                      </a:lnTo>
                      <a:lnTo>
                        <a:pt x="21600" y="21600"/>
                      </a:lnTo>
                      <a:lnTo>
                        <a:pt x="4749" y="21286"/>
                      </a:lnTo>
                      <a:lnTo>
                        <a:pt x="0" y="4804"/>
                      </a:lnTo>
                      <a:lnTo>
                        <a:pt x="7171" y="0"/>
                      </a:lnTo>
                      <a:close/>
                    </a:path>
                  </a:pathLst>
                </a:custGeom>
                <a:solidFill>
                  <a:srgbClr val="FFDEBB"/>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1060" name="Google Shape;1060;p55"/>
                <p:cNvPicPr preferRelativeResize="0"/>
                <p:nvPr/>
              </p:nvPicPr>
              <p:blipFill rotWithShape="1">
                <a:blip r:embed="rId4">
                  <a:alphaModFix/>
                </a:blip>
                <a:srcRect l="19324" t="16748" r="78815" b="76410"/>
                <a:stretch/>
              </p:blipFill>
              <p:spPr>
                <a:xfrm>
                  <a:off x="328272" y="787634"/>
                  <a:ext cx="79455" cy="169673"/>
                </a:xfrm>
                <a:prstGeom prst="rect">
                  <a:avLst/>
                </a:prstGeom>
                <a:noFill/>
                <a:ln>
                  <a:noFill/>
                </a:ln>
              </p:spPr>
            </p:pic>
            <p:pic>
              <p:nvPicPr>
                <p:cNvPr id="1061" name="Google Shape;1061;p55"/>
                <p:cNvPicPr preferRelativeResize="0"/>
                <p:nvPr/>
              </p:nvPicPr>
              <p:blipFill rotWithShape="1">
                <a:blip r:embed="rId5">
                  <a:alphaModFix/>
                </a:blip>
                <a:srcRect l="39576" t="25324" r="37616" b="26732"/>
                <a:stretch/>
              </p:blipFill>
              <p:spPr>
                <a:xfrm>
                  <a:off x="0" y="714706"/>
                  <a:ext cx="315435" cy="315555"/>
                </a:xfrm>
                <a:prstGeom prst="rect">
                  <a:avLst/>
                </a:prstGeom>
                <a:noFill/>
                <a:ln>
                  <a:noFill/>
                </a:ln>
              </p:spPr>
            </p:pic>
          </p:grpSp>
          <p:grpSp>
            <p:nvGrpSpPr>
              <p:cNvPr id="1062" name="Google Shape;1062;p55"/>
              <p:cNvGrpSpPr/>
              <p:nvPr/>
            </p:nvGrpSpPr>
            <p:grpSpPr>
              <a:xfrm rot="3719643">
                <a:off x="-3445246" y="-269249"/>
                <a:ext cx="3405865" cy="704972"/>
                <a:chOff x="0" y="-48600"/>
                <a:chExt cx="3405863" cy="704970"/>
              </a:xfrm>
            </p:grpSpPr>
            <p:pic>
              <p:nvPicPr>
                <p:cNvPr id="1063" name="Google Shape;1063;p55"/>
                <p:cNvPicPr preferRelativeResize="0"/>
                <p:nvPr/>
              </p:nvPicPr>
              <p:blipFill rotWithShape="1">
                <a:blip r:embed="rId6">
                  <a:alphaModFix/>
                </a:blip>
                <a:srcRect l="27956" t="38797" b="34743"/>
                <a:stretch/>
              </p:blipFill>
              <p:spPr>
                <a:xfrm rot="-54430">
                  <a:off x="321579" y="-24265"/>
                  <a:ext cx="3079282" cy="656300"/>
                </a:xfrm>
                <a:custGeom>
                  <a:avLst/>
                  <a:gdLst/>
                  <a:ahLst/>
                  <a:cxnLst/>
                  <a:rect l="l" t="t" r="r" b="b"/>
                  <a:pathLst>
                    <a:path w="21600" h="21600" extrusionOk="0">
                      <a:moveTo>
                        <a:pt x="67" y="0"/>
                      </a:moveTo>
                      <a:lnTo>
                        <a:pt x="0" y="19995"/>
                      </a:lnTo>
                      <a:lnTo>
                        <a:pt x="21600" y="21600"/>
                      </a:lnTo>
                      <a:lnTo>
                        <a:pt x="21598" y="1600"/>
                      </a:lnTo>
                      <a:lnTo>
                        <a:pt x="67" y="0"/>
                      </a:lnTo>
                      <a:close/>
                    </a:path>
                  </a:pathLst>
                </a:custGeom>
                <a:noFill/>
                <a:ln>
                  <a:noFill/>
                </a:ln>
              </p:spPr>
            </p:pic>
            <p:pic>
              <p:nvPicPr>
                <p:cNvPr id="1064" name="Google Shape;1064;p55"/>
                <p:cNvPicPr preferRelativeResize="0"/>
                <p:nvPr/>
              </p:nvPicPr>
              <p:blipFill rotWithShape="1">
                <a:blip r:embed="rId5">
                  <a:alphaModFix/>
                </a:blip>
                <a:srcRect l="39576" t="25324" r="37616" b="26732"/>
                <a:stretch/>
              </p:blipFill>
              <p:spPr>
                <a:xfrm>
                  <a:off x="0" y="230997"/>
                  <a:ext cx="315435" cy="315555"/>
                </a:xfrm>
                <a:prstGeom prst="rect">
                  <a:avLst/>
                </a:prstGeom>
                <a:noFill/>
                <a:ln>
                  <a:noFill/>
                </a:ln>
              </p:spPr>
            </p:pic>
          </p:grpSp>
          <p:grpSp>
            <p:nvGrpSpPr>
              <p:cNvPr id="1065" name="Google Shape;1065;p55"/>
              <p:cNvGrpSpPr/>
              <p:nvPr/>
            </p:nvGrpSpPr>
            <p:grpSpPr>
              <a:xfrm rot="5442105">
                <a:off x="-2007414" y="-995459"/>
                <a:ext cx="2971917" cy="1065603"/>
                <a:chOff x="0" y="0"/>
                <a:chExt cx="2971915" cy="1065601"/>
              </a:xfrm>
            </p:grpSpPr>
            <p:grpSp>
              <p:nvGrpSpPr>
                <p:cNvPr id="1066" name="Google Shape;1066;p55"/>
                <p:cNvGrpSpPr/>
                <p:nvPr/>
              </p:nvGrpSpPr>
              <p:grpSpPr>
                <a:xfrm>
                  <a:off x="370904" y="54520"/>
                  <a:ext cx="2601011" cy="1011081"/>
                  <a:chOff x="0" y="0"/>
                  <a:chExt cx="2601009" cy="1011079"/>
                </a:xfrm>
              </p:grpSpPr>
              <p:pic>
                <p:nvPicPr>
                  <p:cNvPr id="1067" name="Google Shape;1067;p55"/>
                  <p:cNvPicPr preferRelativeResize="0"/>
                  <p:nvPr/>
                </p:nvPicPr>
                <p:blipFill rotWithShape="1">
                  <a:blip r:embed="rId6">
                    <a:alphaModFix/>
                  </a:blip>
                  <a:srcRect l="19169" t="57285" r="21045" b="3063"/>
                  <a:stretch/>
                </p:blipFill>
                <p:spPr>
                  <a:xfrm>
                    <a:off x="0" y="27552"/>
                    <a:ext cx="2555282" cy="983527"/>
                  </a:xfrm>
                  <a:prstGeom prst="rect">
                    <a:avLst/>
                  </a:prstGeom>
                  <a:noFill/>
                  <a:ln>
                    <a:noFill/>
                  </a:ln>
                </p:spPr>
              </p:pic>
              <p:sp>
                <p:nvSpPr>
                  <p:cNvPr id="1068" name="Google Shape;1068;p55"/>
                  <p:cNvSpPr/>
                  <p:nvPr/>
                </p:nvSpPr>
                <p:spPr>
                  <a:xfrm>
                    <a:off x="862206" y="0"/>
                    <a:ext cx="1738803" cy="200894"/>
                  </a:xfrm>
                  <a:prstGeom prst="rect">
                    <a:avLst/>
                  </a:prstGeom>
                  <a:solidFill>
                    <a:srgbClr val="8FFB91"/>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grpSp>
            <p:pic>
              <p:nvPicPr>
                <p:cNvPr id="1069" name="Google Shape;1069;p55"/>
                <p:cNvPicPr preferRelativeResize="0"/>
                <p:nvPr/>
              </p:nvPicPr>
              <p:blipFill rotWithShape="1">
                <a:blip r:embed="rId5">
                  <a:alphaModFix/>
                </a:blip>
                <a:srcRect l="39576" t="25324" r="37616" b="26732"/>
                <a:stretch/>
              </p:blipFill>
              <p:spPr>
                <a:xfrm>
                  <a:off x="0" y="0"/>
                  <a:ext cx="315435" cy="315555"/>
                </a:xfrm>
                <a:prstGeom prst="rect">
                  <a:avLst/>
                </a:prstGeom>
                <a:noFill/>
                <a:ln>
                  <a:noFill/>
                </a:ln>
              </p:spPr>
            </p:pic>
          </p:grpSp>
        </p:grpSp>
        <p:grpSp>
          <p:nvGrpSpPr>
            <p:cNvPr id="1070" name="Google Shape;1070;p55"/>
            <p:cNvGrpSpPr/>
            <p:nvPr/>
          </p:nvGrpSpPr>
          <p:grpSpPr>
            <a:xfrm rot="10674069">
              <a:off x="4516799" y="3957316"/>
              <a:ext cx="4131532" cy="4181459"/>
              <a:chOff x="-4262842" y="-1669606"/>
              <a:chExt cx="4131530" cy="4181457"/>
            </a:xfrm>
          </p:grpSpPr>
          <p:grpSp>
            <p:nvGrpSpPr>
              <p:cNvPr id="1071" name="Google Shape;1071;p55"/>
              <p:cNvGrpSpPr/>
              <p:nvPr/>
            </p:nvGrpSpPr>
            <p:grpSpPr>
              <a:xfrm rot="3084144">
                <a:off x="-4559126" y="223262"/>
                <a:ext cx="3715950" cy="1030263"/>
                <a:chOff x="0" y="0"/>
                <a:chExt cx="3715948" cy="1030261"/>
              </a:xfrm>
            </p:grpSpPr>
            <p:pic>
              <p:nvPicPr>
                <p:cNvPr id="1072" name="Google Shape;1072;p55"/>
                <p:cNvPicPr preferRelativeResize="0"/>
                <p:nvPr/>
              </p:nvPicPr>
              <p:blipFill rotWithShape="1">
                <a:blip r:embed="rId4">
                  <a:alphaModFix/>
                </a:blip>
                <a:srcRect l="17349" b="60997"/>
                <a:stretch/>
              </p:blipFill>
              <p:spPr>
                <a:xfrm>
                  <a:off x="183313" y="0"/>
                  <a:ext cx="3532635" cy="967473"/>
                </a:xfrm>
                <a:prstGeom prst="rect">
                  <a:avLst/>
                </a:prstGeom>
                <a:noFill/>
                <a:ln>
                  <a:noFill/>
                </a:ln>
              </p:spPr>
            </p:pic>
            <p:sp>
              <p:nvSpPr>
                <p:cNvPr id="1073" name="Google Shape;1073;p55"/>
                <p:cNvSpPr/>
                <p:nvPr/>
              </p:nvSpPr>
              <p:spPr>
                <a:xfrm>
                  <a:off x="138760" y="741942"/>
                  <a:ext cx="234942" cy="261084"/>
                </a:xfrm>
                <a:custGeom>
                  <a:avLst/>
                  <a:gdLst/>
                  <a:ahLst/>
                  <a:cxnLst/>
                  <a:rect l="l" t="t" r="r" b="b"/>
                  <a:pathLst>
                    <a:path w="21600" h="21600" extrusionOk="0">
                      <a:moveTo>
                        <a:pt x="7171" y="0"/>
                      </a:moveTo>
                      <a:lnTo>
                        <a:pt x="20742" y="1115"/>
                      </a:lnTo>
                      <a:lnTo>
                        <a:pt x="21600" y="21600"/>
                      </a:lnTo>
                      <a:lnTo>
                        <a:pt x="4749" y="21286"/>
                      </a:lnTo>
                      <a:lnTo>
                        <a:pt x="0" y="4804"/>
                      </a:lnTo>
                      <a:lnTo>
                        <a:pt x="7171" y="0"/>
                      </a:lnTo>
                      <a:close/>
                    </a:path>
                  </a:pathLst>
                </a:custGeom>
                <a:solidFill>
                  <a:srgbClr val="FFDEBB"/>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1074" name="Google Shape;1074;p55"/>
                <p:cNvPicPr preferRelativeResize="0"/>
                <p:nvPr/>
              </p:nvPicPr>
              <p:blipFill rotWithShape="1">
                <a:blip r:embed="rId4">
                  <a:alphaModFix/>
                </a:blip>
                <a:srcRect l="19324" t="16748" r="78815" b="76410"/>
                <a:stretch/>
              </p:blipFill>
              <p:spPr>
                <a:xfrm>
                  <a:off x="328272" y="787634"/>
                  <a:ext cx="79455" cy="169673"/>
                </a:xfrm>
                <a:prstGeom prst="rect">
                  <a:avLst/>
                </a:prstGeom>
                <a:noFill/>
                <a:ln>
                  <a:noFill/>
                </a:ln>
              </p:spPr>
            </p:pic>
            <p:pic>
              <p:nvPicPr>
                <p:cNvPr id="1075" name="Google Shape;1075;p55"/>
                <p:cNvPicPr preferRelativeResize="0"/>
                <p:nvPr/>
              </p:nvPicPr>
              <p:blipFill rotWithShape="1">
                <a:blip r:embed="rId5">
                  <a:alphaModFix/>
                </a:blip>
                <a:srcRect l="39576" t="25324" r="37616" b="26732"/>
                <a:stretch/>
              </p:blipFill>
              <p:spPr>
                <a:xfrm>
                  <a:off x="0" y="714706"/>
                  <a:ext cx="315435" cy="315555"/>
                </a:xfrm>
                <a:prstGeom prst="rect">
                  <a:avLst/>
                </a:prstGeom>
                <a:noFill/>
                <a:ln>
                  <a:noFill/>
                </a:ln>
              </p:spPr>
            </p:pic>
          </p:grpSp>
          <p:grpSp>
            <p:nvGrpSpPr>
              <p:cNvPr id="1076" name="Google Shape;1076;p55"/>
              <p:cNvGrpSpPr/>
              <p:nvPr/>
            </p:nvGrpSpPr>
            <p:grpSpPr>
              <a:xfrm rot="3719643">
                <a:off x="-3666753" y="-96417"/>
                <a:ext cx="3405865" cy="704972"/>
                <a:chOff x="0" y="-48600"/>
                <a:chExt cx="3405863" cy="704970"/>
              </a:xfrm>
            </p:grpSpPr>
            <p:pic>
              <p:nvPicPr>
                <p:cNvPr id="1077" name="Google Shape;1077;p55"/>
                <p:cNvPicPr preferRelativeResize="0"/>
                <p:nvPr/>
              </p:nvPicPr>
              <p:blipFill rotWithShape="1">
                <a:blip r:embed="rId6">
                  <a:alphaModFix/>
                </a:blip>
                <a:srcRect l="27956" t="38797" b="34743"/>
                <a:stretch/>
              </p:blipFill>
              <p:spPr>
                <a:xfrm rot="-54430">
                  <a:off x="321579" y="-24265"/>
                  <a:ext cx="3079282" cy="656300"/>
                </a:xfrm>
                <a:custGeom>
                  <a:avLst/>
                  <a:gdLst/>
                  <a:ahLst/>
                  <a:cxnLst/>
                  <a:rect l="l" t="t" r="r" b="b"/>
                  <a:pathLst>
                    <a:path w="21600" h="21600" extrusionOk="0">
                      <a:moveTo>
                        <a:pt x="67" y="0"/>
                      </a:moveTo>
                      <a:lnTo>
                        <a:pt x="0" y="19995"/>
                      </a:lnTo>
                      <a:lnTo>
                        <a:pt x="21600" y="21600"/>
                      </a:lnTo>
                      <a:lnTo>
                        <a:pt x="21598" y="1600"/>
                      </a:lnTo>
                      <a:lnTo>
                        <a:pt x="67" y="0"/>
                      </a:lnTo>
                      <a:close/>
                    </a:path>
                  </a:pathLst>
                </a:custGeom>
                <a:noFill/>
                <a:ln>
                  <a:noFill/>
                </a:ln>
              </p:spPr>
            </p:pic>
            <p:pic>
              <p:nvPicPr>
                <p:cNvPr id="1078" name="Google Shape;1078;p55"/>
                <p:cNvPicPr preferRelativeResize="0"/>
                <p:nvPr/>
              </p:nvPicPr>
              <p:blipFill rotWithShape="1">
                <a:blip r:embed="rId5">
                  <a:alphaModFix/>
                </a:blip>
                <a:srcRect l="39576" t="25324" r="37616" b="26732"/>
                <a:stretch/>
              </p:blipFill>
              <p:spPr>
                <a:xfrm>
                  <a:off x="0" y="230997"/>
                  <a:ext cx="315435" cy="315555"/>
                </a:xfrm>
                <a:prstGeom prst="rect">
                  <a:avLst/>
                </a:prstGeom>
                <a:noFill/>
                <a:ln>
                  <a:noFill/>
                </a:ln>
              </p:spPr>
            </p:pic>
          </p:grpSp>
          <p:grpSp>
            <p:nvGrpSpPr>
              <p:cNvPr id="1079" name="Google Shape;1079;p55"/>
              <p:cNvGrpSpPr/>
              <p:nvPr/>
            </p:nvGrpSpPr>
            <p:grpSpPr>
              <a:xfrm rot="5442105">
                <a:off x="-2168231" y="-710035"/>
                <a:ext cx="2971917" cy="1065602"/>
                <a:chOff x="0" y="0"/>
                <a:chExt cx="2971915" cy="1065601"/>
              </a:xfrm>
            </p:grpSpPr>
            <p:grpSp>
              <p:nvGrpSpPr>
                <p:cNvPr id="1080" name="Google Shape;1080;p55"/>
                <p:cNvGrpSpPr/>
                <p:nvPr/>
              </p:nvGrpSpPr>
              <p:grpSpPr>
                <a:xfrm>
                  <a:off x="370904" y="54520"/>
                  <a:ext cx="2601011" cy="1011081"/>
                  <a:chOff x="0" y="0"/>
                  <a:chExt cx="2601009" cy="1011079"/>
                </a:xfrm>
              </p:grpSpPr>
              <p:pic>
                <p:nvPicPr>
                  <p:cNvPr id="1081" name="Google Shape;1081;p55"/>
                  <p:cNvPicPr preferRelativeResize="0"/>
                  <p:nvPr/>
                </p:nvPicPr>
                <p:blipFill rotWithShape="1">
                  <a:blip r:embed="rId6">
                    <a:alphaModFix/>
                  </a:blip>
                  <a:srcRect l="19169" t="57285" r="21045" b="3063"/>
                  <a:stretch/>
                </p:blipFill>
                <p:spPr>
                  <a:xfrm>
                    <a:off x="0" y="27552"/>
                    <a:ext cx="2555282" cy="983527"/>
                  </a:xfrm>
                  <a:prstGeom prst="rect">
                    <a:avLst/>
                  </a:prstGeom>
                  <a:noFill/>
                  <a:ln>
                    <a:noFill/>
                  </a:ln>
                </p:spPr>
              </p:pic>
              <p:sp>
                <p:nvSpPr>
                  <p:cNvPr id="1082" name="Google Shape;1082;p55"/>
                  <p:cNvSpPr/>
                  <p:nvPr/>
                </p:nvSpPr>
                <p:spPr>
                  <a:xfrm>
                    <a:off x="862206" y="0"/>
                    <a:ext cx="1738803" cy="200894"/>
                  </a:xfrm>
                  <a:prstGeom prst="rect">
                    <a:avLst/>
                  </a:prstGeom>
                  <a:solidFill>
                    <a:srgbClr val="8FFB91"/>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grpSp>
            <p:pic>
              <p:nvPicPr>
                <p:cNvPr id="1083" name="Google Shape;1083;p55"/>
                <p:cNvPicPr preferRelativeResize="0"/>
                <p:nvPr/>
              </p:nvPicPr>
              <p:blipFill rotWithShape="1">
                <a:blip r:embed="rId5">
                  <a:alphaModFix/>
                </a:blip>
                <a:srcRect l="39576" t="25324" r="37616" b="26732"/>
                <a:stretch/>
              </p:blipFill>
              <p:spPr>
                <a:xfrm>
                  <a:off x="0" y="0"/>
                  <a:ext cx="315435" cy="315555"/>
                </a:xfrm>
                <a:prstGeom prst="rect">
                  <a:avLst/>
                </a:prstGeom>
                <a:noFill/>
                <a:ln>
                  <a:noFill/>
                </a:ln>
              </p:spPr>
            </p:pic>
          </p:grpSp>
        </p:grpSp>
        <p:grpSp>
          <p:nvGrpSpPr>
            <p:cNvPr id="1084" name="Google Shape;1084;p55"/>
            <p:cNvGrpSpPr/>
            <p:nvPr/>
          </p:nvGrpSpPr>
          <p:grpSpPr>
            <a:xfrm rot="-7737050" flipH="1">
              <a:off x="942608" y="2163729"/>
              <a:ext cx="4170610" cy="4415622"/>
              <a:chOff x="-3989351" y="-1658307"/>
              <a:chExt cx="4170609" cy="4415620"/>
            </a:xfrm>
          </p:grpSpPr>
          <p:grpSp>
            <p:nvGrpSpPr>
              <p:cNvPr id="1085" name="Google Shape;1085;p55"/>
              <p:cNvGrpSpPr/>
              <p:nvPr/>
            </p:nvGrpSpPr>
            <p:grpSpPr>
              <a:xfrm rot="2761855">
                <a:off x="-4186642" y="547329"/>
                <a:ext cx="3715950" cy="1030263"/>
                <a:chOff x="0" y="0"/>
                <a:chExt cx="3715948" cy="1030261"/>
              </a:xfrm>
            </p:grpSpPr>
            <p:pic>
              <p:nvPicPr>
                <p:cNvPr id="1086" name="Google Shape;1086;p55"/>
                <p:cNvPicPr preferRelativeResize="0"/>
                <p:nvPr/>
              </p:nvPicPr>
              <p:blipFill rotWithShape="1">
                <a:blip r:embed="rId4">
                  <a:alphaModFix/>
                </a:blip>
                <a:srcRect l="17349" b="60997"/>
                <a:stretch/>
              </p:blipFill>
              <p:spPr>
                <a:xfrm>
                  <a:off x="183313" y="0"/>
                  <a:ext cx="3532635" cy="967473"/>
                </a:xfrm>
                <a:prstGeom prst="rect">
                  <a:avLst/>
                </a:prstGeom>
                <a:noFill/>
                <a:ln>
                  <a:noFill/>
                </a:ln>
              </p:spPr>
            </p:pic>
            <p:sp>
              <p:nvSpPr>
                <p:cNvPr id="1087" name="Google Shape;1087;p55"/>
                <p:cNvSpPr/>
                <p:nvPr/>
              </p:nvSpPr>
              <p:spPr>
                <a:xfrm>
                  <a:off x="138760" y="741942"/>
                  <a:ext cx="234942" cy="261084"/>
                </a:xfrm>
                <a:custGeom>
                  <a:avLst/>
                  <a:gdLst/>
                  <a:ahLst/>
                  <a:cxnLst/>
                  <a:rect l="l" t="t" r="r" b="b"/>
                  <a:pathLst>
                    <a:path w="21600" h="21600" extrusionOk="0">
                      <a:moveTo>
                        <a:pt x="7171" y="0"/>
                      </a:moveTo>
                      <a:lnTo>
                        <a:pt x="20742" y="1115"/>
                      </a:lnTo>
                      <a:lnTo>
                        <a:pt x="21600" y="21600"/>
                      </a:lnTo>
                      <a:lnTo>
                        <a:pt x="4749" y="21286"/>
                      </a:lnTo>
                      <a:lnTo>
                        <a:pt x="0" y="4804"/>
                      </a:lnTo>
                      <a:lnTo>
                        <a:pt x="7171" y="0"/>
                      </a:lnTo>
                      <a:close/>
                    </a:path>
                  </a:pathLst>
                </a:custGeom>
                <a:solidFill>
                  <a:srgbClr val="FFDEBB"/>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1088" name="Google Shape;1088;p55"/>
                <p:cNvPicPr preferRelativeResize="0"/>
                <p:nvPr/>
              </p:nvPicPr>
              <p:blipFill rotWithShape="1">
                <a:blip r:embed="rId4">
                  <a:alphaModFix/>
                </a:blip>
                <a:srcRect l="19324" t="16748" r="78815" b="76410"/>
                <a:stretch/>
              </p:blipFill>
              <p:spPr>
                <a:xfrm>
                  <a:off x="328272" y="787634"/>
                  <a:ext cx="79455" cy="169673"/>
                </a:xfrm>
                <a:prstGeom prst="rect">
                  <a:avLst/>
                </a:prstGeom>
                <a:noFill/>
                <a:ln>
                  <a:noFill/>
                </a:ln>
              </p:spPr>
            </p:pic>
            <p:pic>
              <p:nvPicPr>
                <p:cNvPr id="1089" name="Google Shape;1089;p55"/>
                <p:cNvPicPr preferRelativeResize="0"/>
                <p:nvPr/>
              </p:nvPicPr>
              <p:blipFill rotWithShape="1">
                <a:blip r:embed="rId5">
                  <a:alphaModFix/>
                </a:blip>
                <a:srcRect l="39576" t="25324" r="37616" b="26732"/>
                <a:stretch/>
              </p:blipFill>
              <p:spPr>
                <a:xfrm>
                  <a:off x="0" y="714706"/>
                  <a:ext cx="315435" cy="315555"/>
                </a:xfrm>
                <a:prstGeom prst="rect">
                  <a:avLst/>
                </a:prstGeom>
                <a:noFill/>
                <a:ln>
                  <a:noFill/>
                </a:ln>
              </p:spPr>
            </p:pic>
          </p:grpSp>
          <p:grpSp>
            <p:nvGrpSpPr>
              <p:cNvPr id="1090" name="Google Shape;1090;p55"/>
              <p:cNvGrpSpPr/>
              <p:nvPr/>
            </p:nvGrpSpPr>
            <p:grpSpPr>
              <a:xfrm rot="3719643">
                <a:off x="-3345789" y="-16755"/>
                <a:ext cx="3405865" cy="704972"/>
                <a:chOff x="0" y="-48600"/>
                <a:chExt cx="3405863" cy="704970"/>
              </a:xfrm>
            </p:grpSpPr>
            <p:pic>
              <p:nvPicPr>
                <p:cNvPr id="1091" name="Google Shape;1091;p55"/>
                <p:cNvPicPr preferRelativeResize="0"/>
                <p:nvPr/>
              </p:nvPicPr>
              <p:blipFill rotWithShape="1">
                <a:blip r:embed="rId6">
                  <a:alphaModFix/>
                </a:blip>
                <a:srcRect l="27956" t="38797" b="34743"/>
                <a:stretch/>
              </p:blipFill>
              <p:spPr>
                <a:xfrm rot="-54430">
                  <a:off x="321579" y="-24265"/>
                  <a:ext cx="3079282" cy="656300"/>
                </a:xfrm>
                <a:custGeom>
                  <a:avLst/>
                  <a:gdLst/>
                  <a:ahLst/>
                  <a:cxnLst/>
                  <a:rect l="l" t="t" r="r" b="b"/>
                  <a:pathLst>
                    <a:path w="21600" h="21600" extrusionOk="0">
                      <a:moveTo>
                        <a:pt x="67" y="0"/>
                      </a:moveTo>
                      <a:lnTo>
                        <a:pt x="0" y="19995"/>
                      </a:lnTo>
                      <a:lnTo>
                        <a:pt x="21600" y="21600"/>
                      </a:lnTo>
                      <a:lnTo>
                        <a:pt x="21598" y="1600"/>
                      </a:lnTo>
                      <a:lnTo>
                        <a:pt x="67" y="0"/>
                      </a:lnTo>
                      <a:close/>
                    </a:path>
                  </a:pathLst>
                </a:custGeom>
                <a:noFill/>
                <a:ln>
                  <a:noFill/>
                </a:ln>
              </p:spPr>
            </p:pic>
            <p:pic>
              <p:nvPicPr>
                <p:cNvPr id="1092" name="Google Shape;1092;p55"/>
                <p:cNvPicPr preferRelativeResize="0"/>
                <p:nvPr/>
              </p:nvPicPr>
              <p:blipFill rotWithShape="1">
                <a:blip r:embed="rId5">
                  <a:alphaModFix/>
                </a:blip>
                <a:srcRect l="39576" t="25324" r="37616" b="26732"/>
                <a:stretch/>
              </p:blipFill>
              <p:spPr>
                <a:xfrm>
                  <a:off x="0" y="230997"/>
                  <a:ext cx="315435" cy="315555"/>
                </a:xfrm>
                <a:prstGeom prst="rect">
                  <a:avLst/>
                </a:prstGeom>
                <a:noFill/>
                <a:ln>
                  <a:noFill/>
                </a:ln>
              </p:spPr>
            </p:pic>
          </p:grpSp>
          <p:grpSp>
            <p:nvGrpSpPr>
              <p:cNvPr id="1093" name="Google Shape;1093;p55"/>
              <p:cNvGrpSpPr/>
              <p:nvPr/>
            </p:nvGrpSpPr>
            <p:grpSpPr>
              <a:xfrm rot="5442105">
                <a:off x="-1867314" y="-699743"/>
                <a:ext cx="2982422" cy="1078277"/>
                <a:chOff x="0" y="0"/>
                <a:chExt cx="2982420" cy="1078275"/>
              </a:xfrm>
            </p:grpSpPr>
            <p:grpSp>
              <p:nvGrpSpPr>
                <p:cNvPr id="1094" name="Google Shape;1094;p55"/>
                <p:cNvGrpSpPr/>
                <p:nvPr/>
              </p:nvGrpSpPr>
              <p:grpSpPr>
                <a:xfrm>
                  <a:off x="381409" y="67195"/>
                  <a:ext cx="2601011" cy="1011080"/>
                  <a:chOff x="0" y="0"/>
                  <a:chExt cx="2601009" cy="1011079"/>
                </a:xfrm>
              </p:grpSpPr>
              <p:pic>
                <p:nvPicPr>
                  <p:cNvPr id="1095" name="Google Shape;1095;p55"/>
                  <p:cNvPicPr preferRelativeResize="0"/>
                  <p:nvPr/>
                </p:nvPicPr>
                <p:blipFill rotWithShape="1">
                  <a:blip r:embed="rId6">
                    <a:alphaModFix/>
                  </a:blip>
                  <a:srcRect l="19169" t="57285" r="21045" b="3063"/>
                  <a:stretch/>
                </p:blipFill>
                <p:spPr>
                  <a:xfrm>
                    <a:off x="0" y="27552"/>
                    <a:ext cx="2555282" cy="983527"/>
                  </a:xfrm>
                  <a:prstGeom prst="rect">
                    <a:avLst/>
                  </a:prstGeom>
                  <a:noFill/>
                  <a:ln>
                    <a:noFill/>
                  </a:ln>
                </p:spPr>
              </p:pic>
              <p:sp>
                <p:nvSpPr>
                  <p:cNvPr id="1096" name="Google Shape;1096;p55"/>
                  <p:cNvSpPr/>
                  <p:nvPr/>
                </p:nvSpPr>
                <p:spPr>
                  <a:xfrm>
                    <a:off x="862206" y="0"/>
                    <a:ext cx="1738803" cy="200894"/>
                  </a:xfrm>
                  <a:prstGeom prst="rect">
                    <a:avLst/>
                  </a:prstGeom>
                  <a:solidFill>
                    <a:srgbClr val="8FFB91"/>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grpSp>
            <p:pic>
              <p:nvPicPr>
                <p:cNvPr id="1097" name="Google Shape;1097;p55"/>
                <p:cNvPicPr preferRelativeResize="0"/>
                <p:nvPr/>
              </p:nvPicPr>
              <p:blipFill rotWithShape="1">
                <a:blip r:embed="rId5">
                  <a:alphaModFix/>
                </a:blip>
                <a:srcRect l="39576" t="25324" r="37616" b="26732"/>
                <a:stretch/>
              </p:blipFill>
              <p:spPr>
                <a:xfrm>
                  <a:off x="0" y="0"/>
                  <a:ext cx="315435" cy="315555"/>
                </a:xfrm>
                <a:prstGeom prst="rect">
                  <a:avLst/>
                </a:prstGeom>
                <a:noFill/>
                <a:ln>
                  <a:noFill/>
                </a:ln>
              </p:spPr>
            </p:pic>
          </p:grpSp>
        </p:grpSp>
        <p:grpSp>
          <p:nvGrpSpPr>
            <p:cNvPr id="1098" name="Google Shape;1098;p55"/>
            <p:cNvGrpSpPr/>
            <p:nvPr/>
          </p:nvGrpSpPr>
          <p:grpSpPr>
            <a:xfrm>
              <a:off x="1586902" y="-2"/>
              <a:ext cx="4660149" cy="3991105"/>
              <a:chOff x="-4478888" y="-1658152"/>
              <a:chExt cx="4660147" cy="3991104"/>
            </a:xfrm>
          </p:grpSpPr>
          <p:grpSp>
            <p:nvGrpSpPr>
              <p:cNvPr id="1099" name="Google Shape;1099;p55"/>
              <p:cNvGrpSpPr/>
              <p:nvPr/>
            </p:nvGrpSpPr>
            <p:grpSpPr>
              <a:xfrm rot="1644395">
                <a:off x="-4450306" y="505277"/>
                <a:ext cx="3715950" cy="1030263"/>
                <a:chOff x="0" y="0"/>
                <a:chExt cx="3715948" cy="1030261"/>
              </a:xfrm>
            </p:grpSpPr>
            <p:pic>
              <p:nvPicPr>
                <p:cNvPr id="1100" name="Google Shape;1100;p55"/>
                <p:cNvPicPr preferRelativeResize="0"/>
                <p:nvPr/>
              </p:nvPicPr>
              <p:blipFill rotWithShape="1">
                <a:blip r:embed="rId4">
                  <a:alphaModFix/>
                </a:blip>
                <a:srcRect l="17349" b="60997"/>
                <a:stretch/>
              </p:blipFill>
              <p:spPr>
                <a:xfrm>
                  <a:off x="183313" y="0"/>
                  <a:ext cx="3532635" cy="967473"/>
                </a:xfrm>
                <a:prstGeom prst="rect">
                  <a:avLst/>
                </a:prstGeom>
                <a:noFill/>
                <a:ln>
                  <a:noFill/>
                </a:ln>
              </p:spPr>
            </p:pic>
            <p:sp>
              <p:nvSpPr>
                <p:cNvPr id="1101" name="Google Shape;1101;p55"/>
                <p:cNvSpPr/>
                <p:nvPr/>
              </p:nvSpPr>
              <p:spPr>
                <a:xfrm>
                  <a:off x="138760" y="741942"/>
                  <a:ext cx="234942" cy="261084"/>
                </a:xfrm>
                <a:custGeom>
                  <a:avLst/>
                  <a:gdLst/>
                  <a:ahLst/>
                  <a:cxnLst/>
                  <a:rect l="l" t="t" r="r" b="b"/>
                  <a:pathLst>
                    <a:path w="21600" h="21600" extrusionOk="0">
                      <a:moveTo>
                        <a:pt x="7171" y="0"/>
                      </a:moveTo>
                      <a:lnTo>
                        <a:pt x="20742" y="1115"/>
                      </a:lnTo>
                      <a:lnTo>
                        <a:pt x="21600" y="21600"/>
                      </a:lnTo>
                      <a:lnTo>
                        <a:pt x="4749" y="21286"/>
                      </a:lnTo>
                      <a:lnTo>
                        <a:pt x="0" y="4804"/>
                      </a:lnTo>
                      <a:lnTo>
                        <a:pt x="7171" y="0"/>
                      </a:lnTo>
                      <a:close/>
                    </a:path>
                  </a:pathLst>
                </a:custGeom>
                <a:solidFill>
                  <a:srgbClr val="FFDEBB"/>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DEBB"/>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1102" name="Google Shape;1102;p55"/>
                <p:cNvPicPr preferRelativeResize="0"/>
                <p:nvPr/>
              </p:nvPicPr>
              <p:blipFill rotWithShape="1">
                <a:blip r:embed="rId4">
                  <a:alphaModFix/>
                </a:blip>
                <a:srcRect l="19324" t="16748" r="78815" b="76410"/>
                <a:stretch/>
              </p:blipFill>
              <p:spPr>
                <a:xfrm>
                  <a:off x="328272" y="787634"/>
                  <a:ext cx="79455" cy="169673"/>
                </a:xfrm>
                <a:prstGeom prst="rect">
                  <a:avLst/>
                </a:prstGeom>
                <a:noFill/>
                <a:ln>
                  <a:noFill/>
                </a:ln>
              </p:spPr>
            </p:pic>
            <p:pic>
              <p:nvPicPr>
                <p:cNvPr id="1103" name="Google Shape;1103;p55"/>
                <p:cNvPicPr preferRelativeResize="0"/>
                <p:nvPr/>
              </p:nvPicPr>
              <p:blipFill rotWithShape="1">
                <a:blip r:embed="rId5">
                  <a:alphaModFix/>
                </a:blip>
                <a:srcRect l="39576" t="25324" r="37616" b="26732"/>
                <a:stretch/>
              </p:blipFill>
              <p:spPr>
                <a:xfrm>
                  <a:off x="0" y="714706"/>
                  <a:ext cx="315435" cy="315555"/>
                </a:xfrm>
                <a:prstGeom prst="rect">
                  <a:avLst/>
                </a:prstGeom>
                <a:noFill/>
                <a:ln>
                  <a:noFill/>
                </a:ln>
              </p:spPr>
            </p:pic>
          </p:grpSp>
          <p:grpSp>
            <p:nvGrpSpPr>
              <p:cNvPr id="1104" name="Google Shape;1104;p55"/>
              <p:cNvGrpSpPr/>
              <p:nvPr/>
            </p:nvGrpSpPr>
            <p:grpSpPr>
              <a:xfrm rot="3719643">
                <a:off x="-3318266" y="-166011"/>
                <a:ext cx="3405865" cy="704971"/>
                <a:chOff x="0" y="-48600"/>
                <a:chExt cx="3405863" cy="704970"/>
              </a:xfrm>
            </p:grpSpPr>
            <p:pic>
              <p:nvPicPr>
                <p:cNvPr id="1105" name="Google Shape;1105;p55"/>
                <p:cNvPicPr preferRelativeResize="0"/>
                <p:nvPr/>
              </p:nvPicPr>
              <p:blipFill rotWithShape="1">
                <a:blip r:embed="rId6">
                  <a:alphaModFix/>
                </a:blip>
                <a:srcRect l="27956" t="38797" b="34743"/>
                <a:stretch/>
              </p:blipFill>
              <p:spPr>
                <a:xfrm rot="-54430">
                  <a:off x="321579" y="-24265"/>
                  <a:ext cx="3079282" cy="656300"/>
                </a:xfrm>
                <a:custGeom>
                  <a:avLst/>
                  <a:gdLst/>
                  <a:ahLst/>
                  <a:cxnLst/>
                  <a:rect l="l" t="t" r="r" b="b"/>
                  <a:pathLst>
                    <a:path w="21600" h="21600" extrusionOk="0">
                      <a:moveTo>
                        <a:pt x="67" y="0"/>
                      </a:moveTo>
                      <a:lnTo>
                        <a:pt x="0" y="19995"/>
                      </a:lnTo>
                      <a:lnTo>
                        <a:pt x="21600" y="21600"/>
                      </a:lnTo>
                      <a:lnTo>
                        <a:pt x="21598" y="1600"/>
                      </a:lnTo>
                      <a:lnTo>
                        <a:pt x="67" y="0"/>
                      </a:lnTo>
                      <a:close/>
                    </a:path>
                  </a:pathLst>
                </a:custGeom>
                <a:noFill/>
                <a:ln>
                  <a:noFill/>
                </a:ln>
              </p:spPr>
            </p:pic>
            <p:pic>
              <p:nvPicPr>
                <p:cNvPr id="1106" name="Google Shape;1106;p55"/>
                <p:cNvPicPr preferRelativeResize="0"/>
                <p:nvPr/>
              </p:nvPicPr>
              <p:blipFill rotWithShape="1">
                <a:blip r:embed="rId5">
                  <a:alphaModFix/>
                </a:blip>
                <a:srcRect l="39576" t="25324" r="37616" b="26732"/>
                <a:stretch/>
              </p:blipFill>
              <p:spPr>
                <a:xfrm>
                  <a:off x="0" y="230997"/>
                  <a:ext cx="315435" cy="315555"/>
                </a:xfrm>
                <a:prstGeom prst="rect">
                  <a:avLst/>
                </a:prstGeom>
                <a:noFill/>
                <a:ln>
                  <a:noFill/>
                </a:ln>
              </p:spPr>
            </p:pic>
          </p:grpSp>
          <p:grpSp>
            <p:nvGrpSpPr>
              <p:cNvPr id="1107" name="Google Shape;1107;p55"/>
              <p:cNvGrpSpPr/>
              <p:nvPr/>
            </p:nvGrpSpPr>
            <p:grpSpPr>
              <a:xfrm rot="5442105">
                <a:off x="-1855660" y="-698580"/>
                <a:ext cx="2971917" cy="1065602"/>
                <a:chOff x="0" y="0"/>
                <a:chExt cx="2971915" cy="1065601"/>
              </a:xfrm>
            </p:grpSpPr>
            <p:grpSp>
              <p:nvGrpSpPr>
                <p:cNvPr id="1108" name="Google Shape;1108;p55"/>
                <p:cNvGrpSpPr/>
                <p:nvPr/>
              </p:nvGrpSpPr>
              <p:grpSpPr>
                <a:xfrm>
                  <a:off x="370904" y="54520"/>
                  <a:ext cx="2601011" cy="1011081"/>
                  <a:chOff x="0" y="0"/>
                  <a:chExt cx="2601009" cy="1011079"/>
                </a:xfrm>
              </p:grpSpPr>
              <p:pic>
                <p:nvPicPr>
                  <p:cNvPr id="1109" name="Google Shape;1109;p55"/>
                  <p:cNvPicPr preferRelativeResize="0"/>
                  <p:nvPr/>
                </p:nvPicPr>
                <p:blipFill rotWithShape="1">
                  <a:blip r:embed="rId6">
                    <a:alphaModFix/>
                  </a:blip>
                  <a:srcRect l="19169" t="57285" r="21045" b="3063"/>
                  <a:stretch/>
                </p:blipFill>
                <p:spPr>
                  <a:xfrm>
                    <a:off x="0" y="27552"/>
                    <a:ext cx="2555282" cy="983527"/>
                  </a:xfrm>
                  <a:prstGeom prst="rect">
                    <a:avLst/>
                  </a:prstGeom>
                  <a:noFill/>
                  <a:ln>
                    <a:noFill/>
                  </a:ln>
                </p:spPr>
              </p:pic>
              <p:sp>
                <p:nvSpPr>
                  <p:cNvPr id="1110" name="Google Shape;1110;p55"/>
                  <p:cNvSpPr/>
                  <p:nvPr/>
                </p:nvSpPr>
                <p:spPr>
                  <a:xfrm>
                    <a:off x="862206" y="0"/>
                    <a:ext cx="1738803" cy="200894"/>
                  </a:xfrm>
                  <a:prstGeom prst="rect">
                    <a:avLst/>
                  </a:prstGeom>
                  <a:solidFill>
                    <a:srgbClr val="8FFB91"/>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grpSp>
            <p:pic>
              <p:nvPicPr>
                <p:cNvPr id="1111" name="Google Shape;1111;p55"/>
                <p:cNvPicPr preferRelativeResize="0"/>
                <p:nvPr/>
              </p:nvPicPr>
              <p:blipFill rotWithShape="1">
                <a:blip r:embed="rId5">
                  <a:alphaModFix/>
                </a:blip>
                <a:srcRect l="39576" t="25324" r="37616" b="26732"/>
                <a:stretch/>
              </p:blipFill>
              <p:spPr>
                <a:xfrm>
                  <a:off x="0" y="0"/>
                  <a:ext cx="315435" cy="315555"/>
                </a:xfrm>
                <a:prstGeom prst="rect">
                  <a:avLst/>
                </a:prstGeom>
                <a:noFill/>
                <a:ln>
                  <a:noFill/>
                </a:ln>
              </p:spPr>
            </p:pic>
          </p:grpSp>
        </p:grpSp>
        <p:grpSp>
          <p:nvGrpSpPr>
            <p:cNvPr id="1112" name="Google Shape;1112;p55"/>
            <p:cNvGrpSpPr/>
            <p:nvPr/>
          </p:nvGrpSpPr>
          <p:grpSpPr>
            <a:xfrm rot="3719643">
              <a:off x="2747525" y="1492139"/>
              <a:ext cx="3405865" cy="704972"/>
              <a:chOff x="0" y="-48600"/>
              <a:chExt cx="3405863" cy="704970"/>
            </a:xfrm>
          </p:grpSpPr>
          <p:pic>
            <p:nvPicPr>
              <p:cNvPr id="1113" name="Google Shape;1113;p55"/>
              <p:cNvPicPr preferRelativeResize="0"/>
              <p:nvPr/>
            </p:nvPicPr>
            <p:blipFill rotWithShape="1">
              <a:blip r:embed="rId6">
                <a:alphaModFix/>
              </a:blip>
              <a:srcRect l="27956" t="38797" b="34743"/>
              <a:stretch/>
            </p:blipFill>
            <p:spPr>
              <a:xfrm rot="-54430">
                <a:off x="321579" y="-24265"/>
                <a:ext cx="3079282" cy="656300"/>
              </a:xfrm>
              <a:custGeom>
                <a:avLst/>
                <a:gdLst/>
                <a:ahLst/>
                <a:cxnLst/>
                <a:rect l="l" t="t" r="r" b="b"/>
                <a:pathLst>
                  <a:path w="21600" h="21600" extrusionOk="0">
                    <a:moveTo>
                      <a:pt x="67" y="0"/>
                    </a:moveTo>
                    <a:lnTo>
                      <a:pt x="0" y="19995"/>
                    </a:lnTo>
                    <a:lnTo>
                      <a:pt x="21600" y="21600"/>
                    </a:lnTo>
                    <a:lnTo>
                      <a:pt x="21598" y="1600"/>
                    </a:lnTo>
                    <a:lnTo>
                      <a:pt x="67" y="0"/>
                    </a:lnTo>
                    <a:close/>
                  </a:path>
                </a:pathLst>
              </a:custGeom>
              <a:noFill/>
              <a:ln>
                <a:noFill/>
              </a:ln>
            </p:spPr>
          </p:pic>
          <p:pic>
            <p:nvPicPr>
              <p:cNvPr id="1114" name="Google Shape;1114;p55"/>
              <p:cNvPicPr preferRelativeResize="0"/>
              <p:nvPr/>
            </p:nvPicPr>
            <p:blipFill rotWithShape="1">
              <a:blip r:embed="rId5">
                <a:alphaModFix/>
              </a:blip>
              <a:srcRect l="39576" t="25324" r="37616" b="26732"/>
              <a:stretch/>
            </p:blipFill>
            <p:spPr>
              <a:xfrm>
                <a:off x="0" y="230997"/>
                <a:ext cx="315435" cy="315555"/>
              </a:xfrm>
              <a:prstGeom prst="rect">
                <a:avLst/>
              </a:prstGeom>
              <a:noFill/>
              <a:ln>
                <a:noFill/>
              </a:ln>
            </p:spPr>
          </p:pic>
        </p:grpSp>
        <p:grpSp>
          <p:nvGrpSpPr>
            <p:cNvPr id="1115" name="Google Shape;1115;p55"/>
            <p:cNvGrpSpPr/>
            <p:nvPr/>
          </p:nvGrpSpPr>
          <p:grpSpPr>
            <a:xfrm rot="7117212">
              <a:off x="4785895" y="1364278"/>
              <a:ext cx="3405864" cy="704972"/>
              <a:chOff x="0" y="-48600"/>
              <a:chExt cx="3405863" cy="704970"/>
            </a:xfrm>
          </p:grpSpPr>
          <p:pic>
            <p:nvPicPr>
              <p:cNvPr id="1116" name="Google Shape;1116;p55"/>
              <p:cNvPicPr preferRelativeResize="0"/>
              <p:nvPr/>
            </p:nvPicPr>
            <p:blipFill rotWithShape="1">
              <a:blip r:embed="rId6">
                <a:alphaModFix/>
              </a:blip>
              <a:srcRect l="27956" t="38797" b="34743"/>
              <a:stretch/>
            </p:blipFill>
            <p:spPr>
              <a:xfrm rot="-54430">
                <a:off x="321579" y="-24265"/>
                <a:ext cx="3079282" cy="656300"/>
              </a:xfrm>
              <a:custGeom>
                <a:avLst/>
                <a:gdLst/>
                <a:ahLst/>
                <a:cxnLst/>
                <a:rect l="l" t="t" r="r" b="b"/>
                <a:pathLst>
                  <a:path w="21600" h="21600" extrusionOk="0">
                    <a:moveTo>
                      <a:pt x="67" y="0"/>
                    </a:moveTo>
                    <a:lnTo>
                      <a:pt x="0" y="19995"/>
                    </a:lnTo>
                    <a:lnTo>
                      <a:pt x="21600" y="21600"/>
                    </a:lnTo>
                    <a:lnTo>
                      <a:pt x="21598" y="1600"/>
                    </a:lnTo>
                    <a:lnTo>
                      <a:pt x="67" y="0"/>
                    </a:lnTo>
                    <a:close/>
                  </a:path>
                </a:pathLst>
              </a:custGeom>
              <a:noFill/>
              <a:ln>
                <a:noFill/>
              </a:ln>
            </p:spPr>
          </p:pic>
          <p:pic>
            <p:nvPicPr>
              <p:cNvPr id="1117" name="Google Shape;1117;p55"/>
              <p:cNvPicPr preferRelativeResize="0"/>
              <p:nvPr/>
            </p:nvPicPr>
            <p:blipFill rotWithShape="1">
              <a:blip r:embed="rId5">
                <a:alphaModFix/>
              </a:blip>
              <a:srcRect l="39576" t="25324" r="37616" b="26732"/>
              <a:stretch/>
            </p:blipFill>
            <p:spPr>
              <a:xfrm>
                <a:off x="0" y="230997"/>
                <a:ext cx="315435" cy="315555"/>
              </a:xfrm>
              <a:prstGeom prst="rect">
                <a:avLst/>
              </a:prstGeom>
              <a:noFill/>
              <a:ln>
                <a:noFill/>
              </a:ln>
            </p:spPr>
          </p:pic>
        </p:grpSp>
        <p:grpSp>
          <p:nvGrpSpPr>
            <p:cNvPr id="1118" name="Google Shape;1118;p55"/>
            <p:cNvGrpSpPr/>
            <p:nvPr/>
          </p:nvGrpSpPr>
          <p:grpSpPr>
            <a:xfrm rot="6871702" flipH="1">
              <a:off x="2405666" y="5793364"/>
              <a:ext cx="3715950" cy="1030263"/>
              <a:chOff x="0" y="0"/>
              <a:chExt cx="3715948" cy="1030261"/>
            </a:xfrm>
          </p:grpSpPr>
          <p:pic>
            <p:nvPicPr>
              <p:cNvPr id="1119" name="Google Shape;1119;p55"/>
              <p:cNvPicPr preferRelativeResize="0"/>
              <p:nvPr/>
            </p:nvPicPr>
            <p:blipFill rotWithShape="1">
              <a:blip r:embed="rId4">
                <a:alphaModFix/>
              </a:blip>
              <a:srcRect l="17349" b="60997"/>
              <a:stretch/>
            </p:blipFill>
            <p:spPr>
              <a:xfrm>
                <a:off x="183313" y="0"/>
                <a:ext cx="3532635" cy="967473"/>
              </a:xfrm>
              <a:prstGeom prst="rect">
                <a:avLst/>
              </a:prstGeom>
              <a:noFill/>
              <a:ln>
                <a:noFill/>
              </a:ln>
            </p:spPr>
          </p:pic>
          <p:sp>
            <p:nvSpPr>
              <p:cNvPr id="1120" name="Google Shape;1120;p55"/>
              <p:cNvSpPr/>
              <p:nvPr/>
            </p:nvSpPr>
            <p:spPr>
              <a:xfrm>
                <a:off x="138760" y="741942"/>
                <a:ext cx="234942" cy="261084"/>
              </a:xfrm>
              <a:custGeom>
                <a:avLst/>
                <a:gdLst/>
                <a:ahLst/>
                <a:cxnLst/>
                <a:rect l="l" t="t" r="r" b="b"/>
                <a:pathLst>
                  <a:path w="21600" h="21600" extrusionOk="0">
                    <a:moveTo>
                      <a:pt x="7171" y="0"/>
                    </a:moveTo>
                    <a:lnTo>
                      <a:pt x="20742" y="1115"/>
                    </a:lnTo>
                    <a:lnTo>
                      <a:pt x="21600" y="21600"/>
                    </a:lnTo>
                    <a:lnTo>
                      <a:pt x="4749" y="21286"/>
                    </a:lnTo>
                    <a:lnTo>
                      <a:pt x="0" y="4804"/>
                    </a:lnTo>
                    <a:lnTo>
                      <a:pt x="7171" y="0"/>
                    </a:lnTo>
                    <a:close/>
                  </a:path>
                </a:pathLst>
              </a:custGeom>
              <a:solidFill>
                <a:srgbClr val="FFDEBB"/>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1121" name="Google Shape;1121;p55"/>
              <p:cNvPicPr preferRelativeResize="0"/>
              <p:nvPr/>
            </p:nvPicPr>
            <p:blipFill rotWithShape="1">
              <a:blip r:embed="rId4">
                <a:alphaModFix/>
              </a:blip>
              <a:srcRect l="19324" t="16748" r="78815" b="76410"/>
              <a:stretch/>
            </p:blipFill>
            <p:spPr>
              <a:xfrm>
                <a:off x="328272" y="787634"/>
                <a:ext cx="79455" cy="169673"/>
              </a:xfrm>
              <a:prstGeom prst="rect">
                <a:avLst/>
              </a:prstGeom>
              <a:noFill/>
              <a:ln>
                <a:noFill/>
              </a:ln>
            </p:spPr>
          </p:pic>
          <p:pic>
            <p:nvPicPr>
              <p:cNvPr id="1122" name="Google Shape;1122;p55"/>
              <p:cNvPicPr preferRelativeResize="0"/>
              <p:nvPr/>
            </p:nvPicPr>
            <p:blipFill rotWithShape="1">
              <a:blip r:embed="rId5">
                <a:alphaModFix/>
              </a:blip>
              <a:srcRect l="39576" t="25324" r="37616" b="26732"/>
              <a:stretch/>
            </p:blipFill>
            <p:spPr>
              <a:xfrm>
                <a:off x="0" y="714706"/>
                <a:ext cx="315435" cy="315555"/>
              </a:xfrm>
              <a:prstGeom prst="rect">
                <a:avLst/>
              </a:prstGeom>
              <a:noFill/>
              <a:ln>
                <a:noFill/>
              </a:ln>
            </p:spPr>
          </p:pic>
        </p:grpSp>
      </p:grpSp>
      <p:sp>
        <p:nvSpPr>
          <p:cNvPr id="1123" name="Google Shape;1123;p55"/>
          <p:cNvSpPr/>
          <p:nvPr/>
        </p:nvSpPr>
        <p:spPr>
          <a:xfrm>
            <a:off x="489870" y="1774224"/>
            <a:ext cx="2462611" cy="558206"/>
          </a:xfrm>
          <a:prstGeom prst="rect">
            <a:avLst/>
          </a:prstGeom>
          <a:solidFill>
            <a:srgbClr val="FF93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222222"/>
              </a:buClr>
              <a:buSzPts val="3200"/>
              <a:buFont typeface="Calibri"/>
              <a:buNone/>
            </a:pPr>
            <a:r>
              <a:rPr lang="en-US" sz="3200" b="1" i="0" u="none" strike="noStrike" cap="none">
                <a:solidFill>
                  <a:srgbClr val="222222"/>
                </a:solidFill>
                <a:latin typeface="Arial"/>
                <a:ea typeface="Arial"/>
                <a:cs typeface="Arial"/>
                <a:sym typeface="Arial"/>
              </a:rPr>
              <a:t>Hydrophilic </a:t>
            </a:r>
            <a:endParaRPr/>
          </a:p>
        </p:txBody>
      </p:sp>
      <p:sp>
        <p:nvSpPr>
          <p:cNvPr id="1124" name="Google Shape;1124;p55"/>
          <p:cNvSpPr/>
          <p:nvPr/>
        </p:nvSpPr>
        <p:spPr>
          <a:xfrm>
            <a:off x="5087028" y="4918830"/>
            <a:ext cx="2620368" cy="558205"/>
          </a:xfrm>
          <a:prstGeom prst="rect">
            <a:avLst/>
          </a:prstGeom>
          <a:solidFill>
            <a:srgbClr val="00F9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222222"/>
              </a:buClr>
              <a:buSzPts val="3200"/>
              <a:buFont typeface="Calibri"/>
              <a:buNone/>
            </a:pPr>
            <a:r>
              <a:rPr lang="en-US" sz="3200" b="1" i="0" u="none" strike="noStrike" cap="none">
                <a:solidFill>
                  <a:srgbClr val="222222"/>
                </a:solidFill>
                <a:latin typeface="Arial"/>
                <a:ea typeface="Arial"/>
                <a:cs typeface="Arial"/>
                <a:sym typeface="Arial"/>
              </a:rPr>
              <a:t>Hydrophobic</a:t>
            </a:r>
            <a:endParaRPr/>
          </a:p>
        </p:txBody>
      </p:sp>
      <p:sp>
        <p:nvSpPr>
          <p:cNvPr id="1125" name="Google Shape;1125;p55"/>
          <p:cNvSpPr/>
          <p:nvPr/>
        </p:nvSpPr>
        <p:spPr>
          <a:xfrm>
            <a:off x="9893862" y="1774224"/>
            <a:ext cx="2462611" cy="558206"/>
          </a:xfrm>
          <a:prstGeom prst="rect">
            <a:avLst/>
          </a:prstGeom>
          <a:solidFill>
            <a:srgbClr val="FF93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222222"/>
              </a:buClr>
              <a:buSzPts val="3200"/>
              <a:buFont typeface="Calibri"/>
              <a:buNone/>
            </a:pPr>
            <a:r>
              <a:rPr lang="en-US" sz="3200" b="1" i="0" u="none" strike="noStrike" cap="none">
                <a:solidFill>
                  <a:srgbClr val="222222"/>
                </a:solidFill>
                <a:latin typeface="Arial"/>
                <a:ea typeface="Arial"/>
                <a:cs typeface="Arial"/>
                <a:sym typeface="Arial"/>
              </a:rPr>
              <a:t>Hydrophilic </a:t>
            </a:r>
            <a:endParaRPr/>
          </a:p>
        </p:txBody>
      </p:sp>
      <p:sp>
        <p:nvSpPr>
          <p:cNvPr id="1126" name="Google Shape;1126;p55"/>
          <p:cNvSpPr/>
          <p:nvPr/>
        </p:nvSpPr>
        <p:spPr>
          <a:xfrm>
            <a:off x="9893862" y="8292379"/>
            <a:ext cx="2462611" cy="558206"/>
          </a:xfrm>
          <a:prstGeom prst="rect">
            <a:avLst/>
          </a:prstGeom>
          <a:solidFill>
            <a:srgbClr val="FF93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222222"/>
              </a:buClr>
              <a:buSzPts val="3200"/>
              <a:buFont typeface="Calibri"/>
              <a:buNone/>
            </a:pPr>
            <a:r>
              <a:rPr lang="en-US" sz="3200" b="1" i="0" u="none" strike="noStrike" cap="none">
                <a:solidFill>
                  <a:srgbClr val="222222"/>
                </a:solidFill>
                <a:latin typeface="Arial"/>
                <a:ea typeface="Arial"/>
                <a:cs typeface="Arial"/>
                <a:sym typeface="Arial"/>
              </a:rPr>
              <a:t>Hydrophilic </a:t>
            </a:r>
            <a:endParaRPr/>
          </a:p>
        </p:txBody>
      </p:sp>
      <p:sp>
        <p:nvSpPr>
          <p:cNvPr id="1127" name="Google Shape;1127;p55"/>
          <p:cNvSpPr/>
          <p:nvPr/>
        </p:nvSpPr>
        <p:spPr>
          <a:xfrm>
            <a:off x="489870" y="8292379"/>
            <a:ext cx="2462611" cy="558206"/>
          </a:xfrm>
          <a:prstGeom prst="rect">
            <a:avLst/>
          </a:prstGeom>
          <a:solidFill>
            <a:srgbClr val="FF93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222222"/>
              </a:buClr>
              <a:buSzPts val="3200"/>
              <a:buFont typeface="Calibri"/>
              <a:buNone/>
            </a:pPr>
            <a:r>
              <a:rPr lang="en-US" sz="3200" b="1" i="0" u="none" strike="noStrike" cap="none">
                <a:solidFill>
                  <a:srgbClr val="222222"/>
                </a:solidFill>
                <a:latin typeface="Arial"/>
                <a:ea typeface="Arial"/>
                <a:cs typeface="Arial"/>
                <a:sym typeface="Arial"/>
              </a:rPr>
              <a:t>Hydrophilic </a:t>
            </a:r>
            <a:endParaRPr/>
          </a:p>
        </p:txBody>
      </p:sp>
      <p:sp>
        <p:nvSpPr>
          <p:cNvPr id="1128" name="Google Shape;1128;p55"/>
          <p:cNvSpPr/>
          <p:nvPr/>
        </p:nvSpPr>
        <p:spPr>
          <a:xfrm>
            <a:off x="6272732" y="8585054"/>
            <a:ext cx="627798" cy="1271327"/>
          </a:xfrm>
          <a:prstGeom prst="rect">
            <a:avLst/>
          </a:prstGeom>
          <a:solidFill>
            <a:srgbClr val="FFDFBB"/>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2400"/>
              <a:buFont typeface="Helvetica Neue Light"/>
              <a:buNone/>
            </a:pPr>
            <a:endParaRPr sz="2400" b="0" i="0" u="none" strike="noStrike" cap="none">
              <a:solidFill>
                <a:srgbClr val="FFFFFF"/>
              </a:solidFill>
              <a:latin typeface="Helvetica Neue Light"/>
              <a:ea typeface="Helvetica Neue Light"/>
              <a:cs typeface="Helvetica Neue Light"/>
              <a:sym typeface="Helvetica Neue Ligh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132"/>
        <p:cNvGrpSpPr/>
        <p:nvPr/>
      </p:nvGrpSpPr>
      <p:grpSpPr>
        <a:xfrm>
          <a:off x="0" y="0"/>
          <a:ext cx="0" cy="0"/>
          <a:chOff x="0" y="0"/>
          <a:chExt cx="0" cy="0"/>
        </a:xfrm>
      </p:grpSpPr>
      <p:sp>
        <p:nvSpPr>
          <p:cNvPr id="1133" name="Google Shape;1133;p56"/>
          <p:cNvSpPr/>
          <p:nvPr/>
        </p:nvSpPr>
        <p:spPr>
          <a:xfrm>
            <a:off x="2957677" y="114938"/>
            <a:ext cx="2573091" cy="643974"/>
          </a:xfrm>
          <a:prstGeom prst="rect">
            <a:avLst/>
          </a:prstGeom>
          <a:solidFill>
            <a:srgbClr val="00F9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1134" name="Google Shape;1134;p56"/>
          <p:cNvSpPr/>
          <p:nvPr/>
        </p:nvSpPr>
        <p:spPr>
          <a:xfrm>
            <a:off x="3041074" y="7955757"/>
            <a:ext cx="2692962" cy="470967"/>
          </a:xfrm>
          <a:prstGeom prst="rect">
            <a:avLst/>
          </a:prstGeom>
          <a:noFill/>
          <a:ln>
            <a:noFill/>
          </a:ln>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Arial"/>
                <a:ea typeface="Arial"/>
                <a:cs typeface="Arial"/>
                <a:sym typeface="Arial"/>
              </a:rPr>
              <a:t>Chlorophyll A</a:t>
            </a:r>
            <a:endParaRPr/>
          </a:p>
        </p:txBody>
      </p:sp>
      <p:pic>
        <p:nvPicPr>
          <p:cNvPr id="1135" name="Google Shape;1135;p56"/>
          <p:cNvPicPr preferRelativeResize="0"/>
          <p:nvPr/>
        </p:nvPicPr>
        <p:blipFill rotWithShape="1">
          <a:blip r:embed="rId3">
            <a:alphaModFix/>
          </a:blip>
          <a:srcRect/>
          <a:stretch/>
        </p:blipFill>
        <p:spPr>
          <a:xfrm>
            <a:off x="1440740" y="1747153"/>
            <a:ext cx="5893630" cy="5360465"/>
          </a:xfrm>
          <a:prstGeom prst="rect">
            <a:avLst/>
          </a:prstGeom>
          <a:noFill/>
          <a:ln>
            <a:noFill/>
          </a:ln>
        </p:spPr>
      </p:pic>
      <p:pic>
        <p:nvPicPr>
          <p:cNvPr id="1136" name="Google Shape;1136;p56"/>
          <p:cNvPicPr preferRelativeResize="0"/>
          <p:nvPr/>
        </p:nvPicPr>
        <p:blipFill rotWithShape="1">
          <a:blip r:embed="rId4">
            <a:alphaModFix/>
          </a:blip>
          <a:srcRect/>
          <a:stretch/>
        </p:blipFill>
        <p:spPr>
          <a:xfrm>
            <a:off x="8379482" y="1747153"/>
            <a:ext cx="3184578" cy="4193267"/>
          </a:xfrm>
          <a:prstGeom prst="rect">
            <a:avLst/>
          </a:prstGeom>
          <a:noFill/>
          <a:ln>
            <a:noFill/>
          </a:ln>
        </p:spPr>
      </p:pic>
      <p:sp>
        <p:nvSpPr>
          <p:cNvPr id="1137" name="Google Shape;1137;p56"/>
          <p:cNvSpPr/>
          <p:nvPr/>
        </p:nvSpPr>
        <p:spPr>
          <a:xfrm>
            <a:off x="9369405" y="7955757"/>
            <a:ext cx="1204732" cy="470967"/>
          </a:xfrm>
          <a:prstGeom prst="rect">
            <a:avLst/>
          </a:prstGeom>
          <a:noFill/>
          <a:ln>
            <a:noFill/>
          </a:ln>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Arial"/>
                <a:ea typeface="Arial"/>
                <a:cs typeface="Arial"/>
                <a:sym typeface="Arial"/>
              </a:rPr>
              <a:t>Heme</a:t>
            </a:r>
            <a:endParaRPr/>
          </a:p>
        </p:txBody>
      </p:sp>
      <p:cxnSp>
        <p:nvCxnSpPr>
          <p:cNvPr id="1138" name="Google Shape;1138;p56"/>
          <p:cNvCxnSpPr/>
          <p:nvPr/>
        </p:nvCxnSpPr>
        <p:spPr>
          <a:xfrm rot="10800000" flipH="1">
            <a:off x="-37175" y="882619"/>
            <a:ext cx="13079151" cy="3"/>
          </a:xfrm>
          <a:prstGeom prst="straightConnector1">
            <a:avLst/>
          </a:prstGeom>
          <a:noFill/>
          <a:ln w="38100" cap="flat" cmpd="sng">
            <a:solidFill>
              <a:srgbClr val="000000"/>
            </a:solidFill>
            <a:prstDash val="solid"/>
            <a:miter lim="400000"/>
            <a:headEnd type="none" w="sm" len="sm"/>
            <a:tailEnd type="none" w="sm" len="sm"/>
          </a:ln>
        </p:spPr>
      </p:cxnSp>
      <p:sp>
        <p:nvSpPr>
          <p:cNvPr id="1139" name="Google Shape;1139;p56"/>
          <p:cNvSpPr/>
          <p:nvPr/>
        </p:nvSpPr>
        <p:spPr>
          <a:xfrm>
            <a:off x="239837" y="171682"/>
            <a:ext cx="12525126" cy="532806"/>
          </a:xfrm>
          <a:prstGeom prst="rect">
            <a:avLst/>
          </a:prstGeom>
          <a:noFill/>
          <a:ln>
            <a:noFill/>
          </a:ln>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222222"/>
              </a:buClr>
              <a:buSzPts val="3200"/>
              <a:buFont typeface="Calibri"/>
              <a:buNone/>
            </a:pPr>
            <a:r>
              <a:rPr lang="en-US" sz="3200" b="1" i="0" u="none" strike="noStrike" cap="none">
                <a:solidFill>
                  <a:srgbClr val="222222"/>
                </a:solidFill>
                <a:latin typeface="Arial"/>
                <a:ea typeface="Arial"/>
                <a:cs typeface="Arial"/>
                <a:sym typeface="Arial"/>
              </a:rPr>
              <a:t>Some hydrophobic (carbon rich) stain molecules</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143"/>
        <p:cNvGrpSpPr/>
        <p:nvPr/>
      </p:nvGrpSpPr>
      <p:grpSpPr>
        <a:xfrm>
          <a:off x="0" y="0"/>
          <a:ext cx="0" cy="0"/>
          <a:chOff x="0" y="0"/>
          <a:chExt cx="0" cy="0"/>
        </a:xfrm>
      </p:grpSpPr>
      <p:cxnSp>
        <p:nvCxnSpPr>
          <p:cNvPr id="1144" name="Google Shape;1144;p57"/>
          <p:cNvCxnSpPr/>
          <p:nvPr/>
        </p:nvCxnSpPr>
        <p:spPr>
          <a:xfrm rot="10800000" flipH="1">
            <a:off x="-37175" y="882619"/>
            <a:ext cx="13079151" cy="3"/>
          </a:xfrm>
          <a:prstGeom prst="straightConnector1">
            <a:avLst/>
          </a:prstGeom>
          <a:noFill/>
          <a:ln w="38100" cap="flat" cmpd="sng">
            <a:solidFill>
              <a:srgbClr val="000000"/>
            </a:solidFill>
            <a:prstDash val="solid"/>
            <a:miter lim="400000"/>
            <a:headEnd type="none" w="sm" len="sm"/>
            <a:tailEnd type="none" w="sm" len="sm"/>
          </a:ln>
        </p:spPr>
      </p:cxnSp>
      <p:sp>
        <p:nvSpPr>
          <p:cNvPr id="1145" name="Google Shape;1145;p57"/>
          <p:cNvSpPr/>
          <p:nvPr/>
        </p:nvSpPr>
        <p:spPr>
          <a:xfrm>
            <a:off x="264051" y="171682"/>
            <a:ext cx="12476698" cy="532806"/>
          </a:xfrm>
          <a:prstGeom prst="rect">
            <a:avLst/>
          </a:prstGeom>
          <a:noFill/>
          <a:ln>
            <a:noFill/>
          </a:ln>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222222"/>
              </a:buClr>
              <a:buSzPts val="3200"/>
              <a:buFont typeface="Calibri"/>
              <a:buNone/>
            </a:pPr>
            <a:r>
              <a:rPr lang="en-US" sz="3200" b="1" i="0" u="none" strike="noStrike" cap="none">
                <a:solidFill>
                  <a:srgbClr val="222222"/>
                </a:solidFill>
                <a:latin typeface="Arial"/>
                <a:ea typeface="Arial"/>
                <a:cs typeface="Arial"/>
                <a:sym typeface="Arial"/>
              </a:rPr>
              <a:t>Soap molecules remove hydrophobic stain molecules.</a:t>
            </a:r>
            <a:endParaRPr/>
          </a:p>
        </p:txBody>
      </p:sp>
      <p:pic>
        <p:nvPicPr>
          <p:cNvPr id="1146" name="Google Shape;1146;p57"/>
          <p:cNvPicPr preferRelativeResize="0"/>
          <p:nvPr/>
        </p:nvPicPr>
        <p:blipFill rotWithShape="1">
          <a:blip r:embed="rId3">
            <a:alphaModFix/>
          </a:blip>
          <a:srcRect/>
          <a:stretch/>
        </p:blipFill>
        <p:spPr>
          <a:xfrm>
            <a:off x="3999419" y="4145125"/>
            <a:ext cx="4219311" cy="2388432"/>
          </a:xfrm>
          <a:prstGeom prst="rect">
            <a:avLst/>
          </a:prstGeom>
          <a:noFill/>
          <a:ln>
            <a:noFill/>
          </a:ln>
        </p:spPr>
      </p:pic>
      <p:pic>
        <p:nvPicPr>
          <p:cNvPr id="1147" name="Google Shape;1147;p57"/>
          <p:cNvPicPr preferRelativeResize="0"/>
          <p:nvPr/>
        </p:nvPicPr>
        <p:blipFill rotWithShape="1">
          <a:blip r:embed="rId4">
            <a:alphaModFix/>
          </a:blip>
          <a:srcRect/>
          <a:stretch/>
        </p:blipFill>
        <p:spPr>
          <a:xfrm>
            <a:off x="3999419" y="4145125"/>
            <a:ext cx="4219311" cy="2388432"/>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151"/>
        <p:cNvGrpSpPr/>
        <p:nvPr/>
      </p:nvGrpSpPr>
      <p:grpSpPr>
        <a:xfrm>
          <a:off x="0" y="0"/>
          <a:ext cx="0" cy="0"/>
          <a:chOff x="0" y="0"/>
          <a:chExt cx="0" cy="0"/>
        </a:xfrm>
      </p:grpSpPr>
      <p:cxnSp>
        <p:nvCxnSpPr>
          <p:cNvPr id="1152" name="Google Shape;1152;p58"/>
          <p:cNvCxnSpPr/>
          <p:nvPr/>
        </p:nvCxnSpPr>
        <p:spPr>
          <a:xfrm rot="10800000" flipH="1">
            <a:off x="-37175" y="882619"/>
            <a:ext cx="13079151" cy="3"/>
          </a:xfrm>
          <a:prstGeom prst="straightConnector1">
            <a:avLst/>
          </a:prstGeom>
          <a:noFill/>
          <a:ln w="38100" cap="flat" cmpd="sng">
            <a:solidFill>
              <a:srgbClr val="000000"/>
            </a:solidFill>
            <a:prstDash val="solid"/>
            <a:miter lim="400000"/>
            <a:headEnd type="none" w="sm" len="sm"/>
            <a:tailEnd type="none" w="sm" len="sm"/>
          </a:ln>
        </p:spPr>
      </p:cxnSp>
      <p:pic>
        <p:nvPicPr>
          <p:cNvPr id="1153" name="Google Shape;1153;p58"/>
          <p:cNvPicPr preferRelativeResize="0"/>
          <p:nvPr/>
        </p:nvPicPr>
        <p:blipFill rotWithShape="1">
          <a:blip r:embed="rId3">
            <a:alphaModFix/>
          </a:blip>
          <a:srcRect l="33394" t="23855" r="33394" b="23855"/>
          <a:stretch/>
        </p:blipFill>
        <p:spPr>
          <a:xfrm rot="660546">
            <a:off x="677930" y="1771977"/>
            <a:ext cx="602250" cy="451254"/>
          </a:xfrm>
          <a:prstGeom prst="rect">
            <a:avLst/>
          </a:prstGeom>
          <a:noFill/>
          <a:ln>
            <a:noFill/>
          </a:ln>
        </p:spPr>
      </p:pic>
      <p:pic>
        <p:nvPicPr>
          <p:cNvPr id="1154" name="Google Shape;1154;p58"/>
          <p:cNvPicPr preferRelativeResize="0"/>
          <p:nvPr/>
        </p:nvPicPr>
        <p:blipFill rotWithShape="1">
          <a:blip r:embed="rId3">
            <a:alphaModFix/>
          </a:blip>
          <a:srcRect l="33394" t="23855" r="33394" b="23855"/>
          <a:stretch/>
        </p:blipFill>
        <p:spPr>
          <a:xfrm rot="-2942552">
            <a:off x="2792867" y="2385816"/>
            <a:ext cx="602250" cy="451254"/>
          </a:xfrm>
          <a:prstGeom prst="rect">
            <a:avLst/>
          </a:prstGeom>
          <a:noFill/>
          <a:ln>
            <a:noFill/>
          </a:ln>
        </p:spPr>
      </p:pic>
      <p:pic>
        <p:nvPicPr>
          <p:cNvPr id="1155" name="Google Shape;1155;p58"/>
          <p:cNvPicPr preferRelativeResize="0"/>
          <p:nvPr/>
        </p:nvPicPr>
        <p:blipFill rotWithShape="1">
          <a:blip r:embed="rId3">
            <a:alphaModFix/>
          </a:blip>
          <a:srcRect l="33394" t="23855" r="33394" b="23855"/>
          <a:stretch/>
        </p:blipFill>
        <p:spPr>
          <a:xfrm rot="-10491980">
            <a:off x="2468229" y="1602208"/>
            <a:ext cx="602251" cy="451254"/>
          </a:xfrm>
          <a:prstGeom prst="rect">
            <a:avLst/>
          </a:prstGeom>
          <a:noFill/>
          <a:ln>
            <a:noFill/>
          </a:ln>
        </p:spPr>
      </p:pic>
      <p:pic>
        <p:nvPicPr>
          <p:cNvPr id="1156" name="Google Shape;1156;p58"/>
          <p:cNvPicPr preferRelativeResize="0"/>
          <p:nvPr/>
        </p:nvPicPr>
        <p:blipFill rotWithShape="1">
          <a:blip r:embed="rId3">
            <a:alphaModFix/>
          </a:blip>
          <a:srcRect l="33394" t="23855" r="33394" b="23855"/>
          <a:stretch/>
        </p:blipFill>
        <p:spPr>
          <a:xfrm rot="7946402">
            <a:off x="1291082" y="2899022"/>
            <a:ext cx="602250" cy="451255"/>
          </a:xfrm>
          <a:prstGeom prst="rect">
            <a:avLst/>
          </a:prstGeom>
          <a:noFill/>
          <a:ln>
            <a:noFill/>
          </a:ln>
        </p:spPr>
      </p:pic>
      <p:pic>
        <p:nvPicPr>
          <p:cNvPr id="1157" name="Google Shape;1157;p58"/>
          <p:cNvPicPr preferRelativeResize="0"/>
          <p:nvPr/>
        </p:nvPicPr>
        <p:blipFill rotWithShape="1">
          <a:blip r:embed="rId3">
            <a:alphaModFix/>
          </a:blip>
          <a:srcRect l="33394" t="23855" r="33394" b="23855"/>
          <a:stretch/>
        </p:blipFill>
        <p:spPr>
          <a:xfrm rot="-7934305">
            <a:off x="1819105" y="2248012"/>
            <a:ext cx="602251" cy="451254"/>
          </a:xfrm>
          <a:prstGeom prst="rect">
            <a:avLst/>
          </a:prstGeom>
          <a:noFill/>
          <a:ln>
            <a:noFill/>
          </a:ln>
        </p:spPr>
      </p:pic>
      <p:grpSp>
        <p:nvGrpSpPr>
          <p:cNvPr id="1158" name="Google Shape;1158;p58"/>
          <p:cNvGrpSpPr/>
          <p:nvPr/>
        </p:nvGrpSpPr>
        <p:grpSpPr>
          <a:xfrm rot="4282905">
            <a:off x="9169091" y="1352890"/>
            <a:ext cx="2624554" cy="1922966"/>
            <a:chOff x="0" y="0"/>
            <a:chExt cx="2624553" cy="1922964"/>
          </a:xfrm>
        </p:grpSpPr>
        <p:pic>
          <p:nvPicPr>
            <p:cNvPr id="1159" name="Google Shape;1159;p58"/>
            <p:cNvPicPr preferRelativeResize="0"/>
            <p:nvPr/>
          </p:nvPicPr>
          <p:blipFill rotWithShape="1">
            <a:blip r:embed="rId3">
              <a:alphaModFix/>
            </a:blip>
            <a:srcRect l="33394" t="23855" r="33394" b="23855"/>
            <a:stretch/>
          </p:blipFill>
          <p:spPr>
            <a:xfrm rot="660546">
              <a:off x="37545" y="318829"/>
              <a:ext cx="602250" cy="451254"/>
            </a:xfrm>
            <a:prstGeom prst="rect">
              <a:avLst/>
            </a:prstGeom>
            <a:noFill/>
            <a:ln>
              <a:noFill/>
            </a:ln>
          </p:spPr>
        </p:pic>
        <p:pic>
          <p:nvPicPr>
            <p:cNvPr id="1160" name="Google Shape;1160;p58"/>
            <p:cNvPicPr preferRelativeResize="0"/>
            <p:nvPr/>
          </p:nvPicPr>
          <p:blipFill rotWithShape="1">
            <a:blip r:embed="rId3">
              <a:alphaModFix/>
            </a:blip>
            <a:srcRect l="33394" t="23855" r="33394" b="23855"/>
            <a:stretch/>
          </p:blipFill>
          <p:spPr>
            <a:xfrm rot="-2942552">
              <a:off x="1955648" y="809647"/>
              <a:ext cx="602250" cy="451254"/>
            </a:xfrm>
            <a:prstGeom prst="rect">
              <a:avLst/>
            </a:prstGeom>
            <a:noFill/>
            <a:ln>
              <a:noFill/>
            </a:ln>
          </p:spPr>
        </p:pic>
        <p:pic>
          <p:nvPicPr>
            <p:cNvPr id="1161" name="Google Shape;1161;p58"/>
            <p:cNvPicPr preferRelativeResize="0"/>
            <p:nvPr/>
          </p:nvPicPr>
          <p:blipFill rotWithShape="1">
            <a:blip r:embed="rId3">
              <a:alphaModFix/>
            </a:blip>
            <a:srcRect l="33394" t="23855" r="33394" b="23855"/>
            <a:stretch/>
          </p:blipFill>
          <p:spPr>
            <a:xfrm rot="-10491980">
              <a:off x="1631011" y="26039"/>
              <a:ext cx="602250" cy="451254"/>
            </a:xfrm>
            <a:prstGeom prst="rect">
              <a:avLst/>
            </a:prstGeom>
            <a:noFill/>
            <a:ln>
              <a:noFill/>
            </a:ln>
          </p:spPr>
        </p:pic>
        <p:pic>
          <p:nvPicPr>
            <p:cNvPr id="1162" name="Google Shape;1162;p58"/>
            <p:cNvPicPr preferRelativeResize="0"/>
            <p:nvPr/>
          </p:nvPicPr>
          <p:blipFill rotWithShape="1">
            <a:blip r:embed="rId3">
              <a:alphaModFix/>
            </a:blip>
            <a:srcRect l="33394" t="23855" r="33394" b="23855"/>
            <a:stretch/>
          </p:blipFill>
          <p:spPr>
            <a:xfrm rot="7946402">
              <a:off x="453863" y="1322853"/>
              <a:ext cx="602251" cy="451255"/>
            </a:xfrm>
            <a:prstGeom prst="rect">
              <a:avLst/>
            </a:prstGeom>
            <a:noFill/>
            <a:ln>
              <a:noFill/>
            </a:ln>
          </p:spPr>
        </p:pic>
        <p:pic>
          <p:nvPicPr>
            <p:cNvPr id="1163" name="Google Shape;1163;p58"/>
            <p:cNvPicPr preferRelativeResize="0"/>
            <p:nvPr/>
          </p:nvPicPr>
          <p:blipFill rotWithShape="1">
            <a:blip r:embed="rId3">
              <a:alphaModFix/>
            </a:blip>
            <a:srcRect l="33394" t="23855" r="33394" b="23855"/>
            <a:stretch/>
          </p:blipFill>
          <p:spPr>
            <a:xfrm rot="-7934305">
              <a:off x="981887" y="671843"/>
              <a:ext cx="602250" cy="451254"/>
            </a:xfrm>
            <a:prstGeom prst="rect">
              <a:avLst/>
            </a:prstGeom>
            <a:noFill/>
            <a:ln>
              <a:noFill/>
            </a:ln>
          </p:spPr>
        </p:pic>
      </p:grpSp>
      <p:grpSp>
        <p:nvGrpSpPr>
          <p:cNvPr id="1164" name="Google Shape;1164;p58"/>
          <p:cNvGrpSpPr/>
          <p:nvPr/>
        </p:nvGrpSpPr>
        <p:grpSpPr>
          <a:xfrm rot="-2154232">
            <a:off x="10332986" y="3579349"/>
            <a:ext cx="2721509" cy="2540106"/>
            <a:chOff x="385274" y="-617140"/>
            <a:chExt cx="2721507" cy="2540104"/>
          </a:xfrm>
        </p:grpSpPr>
        <p:pic>
          <p:nvPicPr>
            <p:cNvPr id="1165" name="Google Shape;1165;p58"/>
            <p:cNvPicPr preferRelativeResize="0"/>
            <p:nvPr/>
          </p:nvPicPr>
          <p:blipFill rotWithShape="1">
            <a:blip r:embed="rId3">
              <a:alphaModFix/>
            </a:blip>
            <a:srcRect l="33394" t="23855" r="33394" b="23855"/>
            <a:stretch/>
          </p:blipFill>
          <p:spPr>
            <a:xfrm rot="-2942552">
              <a:off x="1391367" y="975181"/>
              <a:ext cx="602250" cy="451254"/>
            </a:xfrm>
            <a:prstGeom prst="rect">
              <a:avLst/>
            </a:prstGeom>
            <a:noFill/>
            <a:ln>
              <a:noFill/>
            </a:ln>
          </p:spPr>
        </p:pic>
        <p:pic>
          <p:nvPicPr>
            <p:cNvPr id="1166" name="Google Shape;1166;p58"/>
            <p:cNvPicPr preferRelativeResize="0"/>
            <p:nvPr/>
          </p:nvPicPr>
          <p:blipFill rotWithShape="1">
            <a:blip r:embed="rId3">
              <a:alphaModFix/>
            </a:blip>
            <a:srcRect l="33394" t="23855" r="33394" b="23855"/>
            <a:stretch/>
          </p:blipFill>
          <p:spPr>
            <a:xfrm rot="-10491980">
              <a:off x="1631011" y="26039"/>
              <a:ext cx="602250" cy="451254"/>
            </a:xfrm>
            <a:prstGeom prst="rect">
              <a:avLst/>
            </a:prstGeom>
            <a:noFill/>
            <a:ln>
              <a:noFill/>
            </a:ln>
          </p:spPr>
        </p:pic>
        <p:pic>
          <p:nvPicPr>
            <p:cNvPr id="1167" name="Google Shape;1167;p58"/>
            <p:cNvPicPr preferRelativeResize="0"/>
            <p:nvPr/>
          </p:nvPicPr>
          <p:blipFill rotWithShape="1">
            <a:blip r:embed="rId3">
              <a:alphaModFix/>
            </a:blip>
            <a:srcRect l="33394" t="23855" r="33394" b="23855"/>
            <a:stretch/>
          </p:blipFill>
          <p:spPr>
            <a:xfrm rot="7946402">
              <a:off x="453863" y="1322853"/>
              <a:ext cx="602251" cy="451255"/>
            </a:xfrm>
            <a:prstGeom prst="rect">
              <a:avLst/>
            </a:prstGeom>
            <a:noFill/>
            <a:ln>
              <a:noFill/>
            </a:ln>
          </p:spPr>
        </p:pic>
        <p:pic>
          <p:nvPicPr>
            <p:cNvPr id="1168" name="Google Shape;1168;p58"/>
            <p:cNvPicPr preferRelativeResize="0"/>
            <p:nvPr/>
          </p:nvPicPr>
          <p:blipFill rotWithShape="1">
            <a:blip r:embed="rId3">
              <a:alphaModFix/>
            </a:blip>
            <a:srcRect l="33394" t="23855" r="33394" b="23855"/>
            <a:stretch/>
          </p:blipFill>
          <p:spPr>
            <a:xfrm rot="-7934305">
              <a:off x="2436191" y="-468158"/>
              <a:ext cx="602250" cy="451254"/>
            </a:xfrm>
            <a:prstGeom prst="rect">
              <a:avLst/>
            </a:prstGeom>
            <a:noFill/>
            <a:ln>
              <a:noFill/>
            </a:ln>
          </p:spPr>
        </p:pic>
      </p:grpSp>
      <p:grpSp>
        <p:nvGrpSpPr>
          <p:cNvPr id="1169" name="Google Shape;1169;p58"/>
          <p:cNvGrpSpPr/>
          <p:nvPr/>
        </p:nvGrpSpPr>
        <p:grpSpPr>
          <a:xfrm rot="10165975">
            <a:off x="-629658" y="4163424"/>
            <a:ext cx="4006089" cy="6326520"/>
            <a:chOff x="383414" y="-188260"/>
            <a:chExt cx="4006087" cy="6326518"/>
          </a:xfrm>
        </p:grpSpPr>
        <p:grpSp>
          <p:nvGrpSpPr>
            <p:cNvPr id="1170" name="Google Shape;1170;p58"/>
            <p:cNvGrpSpPr/>
            <p:nvPr/>
          </p:nvGrpSpPr>
          <p:grpSpPr>
            <a:xfrm rot="4282905">
              <a:off x="642387" y="235192"/>
              <a:ext cx="2653238" cy="2449515"/>
              <a:chOff x="103755" y="-897653"/>
              <a:chExt cx="2653237" cy="2449514"/>
            </a:xfrm>
          </p:grpSpPr>
          <p:pic>
            <p:nvPicPr>
              <p:cNvPr id="1171" name="Google Shape;1171;p58"/>
              <p:cNvPicPr preferRelativeResize="0"/>
              <p:nvPr/>
            </p:nvPicPr>
            <p:blipFill rotWithShape="1">
              <a:blip r:embed="rId3">
                <a:alphaModFix/>
              </a:blip>
              <a:srcRect l="33394" t="23855" r="33394" b="23855"/>
              <a:stretch/>
            </p:blipFill>
            <p:spPr>
              <a:xfrm rot="660546">
                <a:off x="141300" y="806932"/>
                <a:ext cx="602250" cy="451255"/>
              </a:xfrm>
              <a:prstGeom prst="rect">
                <a:avLst/>
              </a:prstGeom>
              <a:noFill/>
              <a:ln>
                <a:noFill/>
              </a:ln>
            </p:spPr>
          </p:pic>
          <p:pic>
            <p:nvPicPr>
              <p:cNvPr id="1172" name="Google Shape;1172;p58"/>
              <p:cNvPicPr preferRelativeResize="0"/>
              <p:nvPr/>
            </p:nvPicPr>
            <p:blipFill rotWithShape="1">
              <a:blip r:embed="rId3">
                <a:alphaModFix/>
              </a:blip>
              <a:srcRect l="33394" t="23855" r="33394" b="23855"/>
              <a:stretch/>
            </p:blipFill>
            <p:spPr>
              <a:xfrm rot="-211677">
                <a:off x="2141428" y="1082505"/>
                <a:ext cx="602250" cy="451254"/>
              </a:xfrm>
              <a:prstGeom prst="rect">
                <a:avLst/>
              </a:prstGeom>
              <a:noFill/>
              <a:ln>
                <a:noFill/>
              </a:ln>
            </p:spPr>
          </p:pic>
          <p:pic>
            <p:nvPicPr>
              <p:cNvPr id="1173" name="Google Shape;1173;p58"/>
              <p:cNvPicPr preferRelativeResize="0"/>
              <p:nvPr/>
            </p:nvPicPr>
            <p:blipFill rotWithShape="1">
              <a:blip r:embed="rId3">
                <a:alphaModFix/>
              </a:blip>
              <a:srcRect l="33394" t="23855" r="33394" b="23855"/>
              <a:stretch/>
            </p:blipFill>
            <p:spPr>
              <a:xfrm rot="-10491980">
                <a:off x="1631011" y="26039"/>
                <a:ext cx="602250" cy="451254"/>
              </a:xfrm>
              <a:prstGeom prst="rect">
                <a:avLst/>
              </a:prstGeom>
              <a:noFill/>
              <a:ln>
                <a:noFill/>
              </a:ln>
            </p:spPr>
          </p:pic>
          <p:pic>
            <p:nvPicPr>
              <p:cNvPr id="1174" name="Google Shape;1174;p58"/>
              <p:cNvPicPr preferRelativeResize="0"/>
              <p:nvPr/>
            </p:nvPicPr>
            <p:blipFill rotWithShape="1">
              <a:blip r:embed="rId3">
                <a:alphaModFix/>
              </a:blip>
              <a:srcRect l="33394" t="23855" r="33394" b="23855"/>
              <a:stretch/>
            </p:blipFill>
            <p:spPr>
              <a:xfrm rot="7946402">
                <a:off x="1010112" y="-748797"/>
                <a:ext cx="602250" cy="451254"/>
              </a:xfrm>
              <a:prstGeom prst="rect">
                <a:avLst/>
              </a:prstGeom>
              <a:noFill/>
              <a:ln>
                <a:noFill/>
              </a:ln>
            </p:spPr>
          </p:pic>
          <p:pic>
            <p:nvPicPr>
              <p:cNvPr id="1175" name="Google Shape;1175;p58"/>
              <p:cNvPicPr preferRelativeResize="0"/>
              <p:nvPr/>
            </p:nvPicPr>
            <p:blipFill rotWithShape="1">
              <a:blip r:embed="rId3">
                <a:alphaModFix/>
              </a:blip>
              <a:srcRect l="33394" t="23855" r="33394" b="23855"/>
              <a:stretch/>
            </p:blipFill>
            <p:spPr>
              <a:xfrm rot="-7934305">
                <a:off x="981887" y="671843"/>
                <a:ext cx="602250" cy="451254"/>
              </a:xfrm>
              <a:prstGeom prst="rect">
                <a:avLst/>
              </a:prstGeom>
              <a:noFill/>
              <a:ln>
                <a:noFill/>
              </a:ln>
            </p:spPr>
          </p:pic>
        </p:grpSp>
        <p:grpSp>
          <p:nvGrpSpPr>
            <p:cNvPr id="1176" name="Google Shape;1176;p58"/>
            <p:cNvGrpSpPr/>
            <p:nvPr/>
          </p:nvGrpSpPr>
          <p:grpSpPr>
            <a:xfrm rot="-2154232">
              <a:off x="833067" y="2928509"/>
              <a:ext cx="3106782" cy="2540106"/>
              <a:chOff x="0" y="-617140"/>
              <a:chExt cx="3106781" cy="2540104"/>
            </a:xfrm>
          </p:grpSpPr>
          <p:pic>
            <p:nvPicPr>
              <p:cNvPr id="1177" name="Google Shape;1177;p58"/>
              <p:cNvPicPr preferRelativeResize="0"/>
              <p:nvPr/>
            </p:nvPicPr>
            <p:blipFill rotWithShape="1">
              <a:blip r:embed="rId3">
                <a:alphaModFix/>
              </a:blip>
              <a:srcRect l="33394" t="23855" r="33394" b="23855"/>
              <a:stretch/>
            </p:blipFill>
            <p:spPr>
              <a:xfrm rot="660546">
                <a:off x="37545" y="318829"/>
                <a:ext cx="602250" cy="451254"/>
              </a:xfrm>
              <a:prstGeom prst="rect">
                <a:avLst/>
              </a:prstGeom>
              <a:noFill/>
              <a:ln>
                <a:noFill/>
              </a:ln>
            </p:spPr>
          </p:pic>
          <p:pic>
            <p:nvPicPr>
              <p:cNvPr id="1178" name="Google Shape;1178;p58"/>
              <p:cNvPicPr preferRelativeResize="0"/>
              <p:nvPr/>
            </p:nvPicPr>
            <p:blipFill rotWithShape="1">
              <a:blip r:embed="rId3">
                <a:alphaModFix/>
              </a:blip>
              <a:srcRect l="33394" t="23855" r="33394" b="23855"/>
              <a:stretch/>
            </p:blipFill>
            <p:spPr>
              <a:xfrm rot="-2942552">
                <a:off x="1391367" y="975181"/>
                <a:ext cx="602250" cy="451254"/>
              </a:xfrm>
              <a:prstGeom prst="rect">
                <a:avLst/>
              </a:prstGeom>
              <a:noFill/>
              <a:ln>
                <a:noFill/>
              </a:ln>
            </p:spPr>
          </p:pic>
          <p:pic>
            <p:nvPicPr>
              <p:cNvPr id="1179" name="Google Shape;1179;p58"/>
              <p:cNvPicPr preferRelativeResize="0"/>
              <p:nvPr/>
            </p:nvPicPr>
            <p:blipFill rotWithShape="1">
              <a:blip r:embed="rId3">
                <a:alphaModFix/>
              </a:blip>
              <a:srcRect l="33394" t="23855" r="33394" b="23855"/>
              <a:stretch/>
            </p:blipFill>
            <p:spPr>
              <a:xfrm rot="-10491980">
                <a:off x="1631011" y="26039"/>
                <a:ext cx="602250" cy="451254"/>
              </a:xfrm>
              <a:prstGeom prst="rect">
                <a:avLst/>
              </a:prstGeom>
              <a:noFill/>
              <a:ln>
                <a:noFill/>
              </a:ln>
            </p:spPr>
          </p:pic>
          <p:pic>
            <p:nvPicPr>
              <p:cNvPr id="1180" name="Google Shape;1180;p58"/>
              <p:cNvPicPr preferRelativeResize="0"/>
              <p:nvPr/>
            </p:nvPicPr>
            <p:blipFill rotWithShape="1">
              <a:blip r:embed="rId3">
                <a:alphaModFix/>
              </a:blip>
              <a:srcRect l="33394" t="23855" r="33394" b="23855"/>
              <a:stretch/>
            </p:blipFill>
            <p:spPr>
              <a:xfrm rot="7946402">
                <a:off x="453863" y="1322853"/>
                <a:ext cx="602251" cy="451255"/>
              </a:xfrm>
              <a:prstGeom prst="rect">
                <a:avLst/>
              </a:prstGeom>
              <a:noFill/>
              <a:ln>
                <a:noFill/>
              </a:ln>
            </p:spPr>
          </p:pic>
          <p:pic>
            <p:nvPicPr>
              <p:cNvPr id="1181" name="Google Shape;1181;p58"/>
              <p:cNvPicPr preferRelativeResize="0"/>
              <p:nvPr/>
            </p:nvPicPr>
            <p:blipFill rotWithShape="1">
              <a:blip r:embed="rId3">
                <a:alphaModFix/>
              </a:blip>
              <a:srcRect l="33394" t="23855" r="33394" b="23855"/>
              <a:stretch/>
            </p:blipFill>
            <p:spPr>
              <a:xfrm rot="-7934305">
                <a:off x="2436191" y="-468158"/>
                <a:ext cx="602250" cy="451254"/>
              </a:xfrm>
              <a:prstGeom prst="rect">
                <a:avLst/>
              </a:prstGeom>
              <a:noFill/>
              <a:ln>
                <a:noFill/>
              </a:ln>
            </p:spPr>
          </p:pic>
        </p:grpSp>
      </p:grpSp>
      <p:pic>
        <p:nvPicPr>
          <p:cNvPr id="1182" name="Google Shape;1182;p58"/>
          <p:cNvPicPr preferRelativeResize="0"/>
          <p:nvPr/>
        </p:nvPicPr>
        <p:blipFill rotWithShape="1">
          <a:blip r:embed="rId3">
            <a:alphaModFix/>
          </a:blip>
          <a:srcRect l="33394" t="23855" r="33394" b="23855"/>
          <a:stretch/>
        </p:blipFill>
        <p:spPr>
          <a:xfrm rot="-6490574">
            <a:off x="450217" y="3470207"/>
            <a:ext cx="602250" cy="451254"/>
          </a:xfrm>
          <a:prstGeom prst="rect">
            <a:avLst/>
          </a:prstGeom>
          <a:noFill/>
          <a:ln>
            <a:noFill/>
          </a:ln>
        </p:spPr>
      </p:pic>
      <p:pic>
        <p:nvPicPr>
          <p:cNvPr id="1183" name="Google Shape;1183;p58"/>
          <p:cNvPicPr preferRelativeResize="0"/>
          <p:nvPr/>
        </p:nvPicPr>
        <p:blipFill rotWithShape="1">
          <a:blip r:embed="rId3">
            <a:alphaModFix/>
          </a:blip>
          <a:srcRect l="33394" t="23855" r="33394" b="23855"/>
          <a:stretch/>
        </p:blipFill>
        <p:spPr>
          <a:xfrm rot="-6490574">
            <a:off x="5341917" y="1191425"/>
            <a:ext cx="602250" cy="451254"/>
          </a:xfrm>
          <a:prstGeom prst="rect">
            <a:avLst/>
          </a:prstGeom>
          <a:noFill/>
          <a:ln>
            <a:noFill/>
          </a:ln>
        </p:spPr>
      </p:pic>
      <p:pic>
        <p:nvPicPr>
          <p:cNvPr id="1184" name="Google Shape;1184;p58"/>
          <p:cNvPicPr preferRelativeResize="0"/>
          <p:nvPr/>
        </p:nvPicPr>
        <p:blipFill rotWithShape="1">
          <a:blip r:embed="rId3">
            <a:alphaModFix/>
          </a:blip>
          <a:srcRect l="33394" t="23855" r="33394" b="23855"/>
          <a:stretch/>
        </p:blipFill>
        <p:spPr>
          <a:xfrm rot="-9196910">
            <a:off x="3473845" y="1191425"/>
            <a:ext cx="602251" cy="451254"/>
          </a:xfrm>
          <a:prstGeom prst="rect">
            <a:avLst/>
          </a:prstGeom>
          <a:noFill/>
          <a:ln>
            <a:noFill/>
          </a:ln>
        </p:spPr>
      </p:pic>
      <p:pic>
        <p:nvPicPr>
          <p:cNvPr id="1185" name="Google Shape;1185;p58"/>
          <p:cNvPicPr preferRelativeResize="0"/>
          <p:nvPr/>
        </p:nvPicPr>
        <p:blipFill rotWithShape="1">
          <a:blip r:embed="rId3">
            <a:alphaModFix/>
          </a:blip>
          <a:srcRect l="33394" t="23855" r="33394" b="23855"/>
          <a:stretch/>
        </p:blipFill>
        <p:spPr>
          <a:xfrm rot="-9196910">
            <a:off x="11534187" y="1388839"/>
            <a:ext cx="602250" cy="451254"/>
          </a:xfrm>
          <a:prstGeom prst="rect">
            <a:avLst/>
          </a:prstGeom>
          <a:noFill/>
          <a:ln>
            <a:noFill/>
          </a:ln>
        </p:spPr>
      </p:pic>
      <p:grpSp>
        <p:nvGrpSpPr>
          <p:cNvPr id="1186" name="Google Shape;1186;p58"/>
          <p:cNvGrpSpPr/>
          <p:nvPr/>
        </p:nvGrpSpPr>
        <p:grpSpPr>
          <a:xfrm rot="4282905">
            <a:off x="9658491" y="7441633"/>
            <a:ext cx="2624554" cy="1922965"/>
            <a:chOff x="0" y="0"/>
            <a:chExt cx="2624553" cy="1922964"/>
          </a:xfrm>
        </p:grpSpPr>
        <p:pic>
          <p:nvPicPr>
            <p:cNvPr id="1187" name="Google Shape;1187;p58"/>
            <p:cNvPicPr preferRelativeResize="0"/>
            <p:nvPr/>
          </p:nvPicPr>
          <p:blipFill rotWithShape="1">
            <a:blip r:embed="rId3">
              <a:alphaModFix/>
            </a:blip>
            <a:srcRect l="33394" t="23855" r="33394" b="23855"/>
            <a:stretch/>
          </p:blipFill>
          <p:spPr>
            <a:xfrm rot="660546">
              <a:off x="37545" y="318829"/>
              <a:ext cx="602250" cy="451254"/>
            </a:xfrm>
            <a:prstGeom prst="rect">
              <a:avLst/>
            </a:prstGeom>
            <a:noFill/>
            <a:ln>
              <a:noFill/>
            </a:ln>
          </p:spPr>
        </p:pic>
        <p:pic>
          <p:nvPicPr>
            <p:cNvPr id="1188" name="Google Shape;1188;p58"/>
            <p:cNvPicPr preferRelativeResize="0"/>
            <p:nvPr/>
          </p:nvPicPr>
          <p:blipFill rotWithShape="1">
            <a:blip r:embed="rId3">
              <a:alphaModFix/>
            </a:blip>
            <a:srcRect l="33394" t="23855" r="33394" b="23855"/>
            <a:stretch/>
          </p:blipFill>
          <p:spPr>
            <a:xfrm rot="-2942552">
              <a:off x="1955648" y="809647"/>
              <a:ext cx="602250" cy="451254"/>
            </a:xfrm>
            <a:prstGeom prst="rect">
              <a:avLst/>
            </a:prstGeom>
            <a:noFill/>
            <a:ln>
              <a:noFill/>
            </a:ln>
          </p:spPr>
        </p:pic>
        <p:pic>
          <p:nvPicPr>
            <p:cNvPr id="1189" name="Google Shape;1189;p58"/>
            <p:cNvPicPr preferRelativeResize="0"/>
            <p:nvPr/>
          </p:nvPicPr>
          <p:blipFill rotWithShape="1">
            <a:blip r:embed="rId3">
              <a:alphaModFix/>
            </a:blip>
            <a:srcRect l="33394" t="23855" r="33394" b="23855"/>
            <a:stretch/>
          </p:blipFill>
          <p:spPr>
            <a:xfrm rot="-10491980">
              <a:off x="1631011" y="26039"/>
              <a:ext cx="602250" cy="451254"/>
            </a:xfrm>
            <a:prstGeom prst="rect">
              <a:avLst/>
            </a:prstGeom>
            <a:noFill/>
            <a:ln>
              <a:noFill/>
            </a:ln>
          </p:spPr>
        </p:pic>
        <p:pic>
          <p:nvPicPr>
            <p:cNvPr id="1190" name="Google Shape;1190;p58"/>
            <p:cNvPicPr preferRelativeResize="0"/>
            <p:nvPr/>
          </p:nvPicPr>
          <p:blipFill rotWithShape="1">
            <a:blip r:embed="rId3">
              <a:alphaModFix/>
            </a:blip>
            <a:srcRect l="33394" t="23855" r="33394" b="23855"/>
            <a:stretch/>
          </p:blipFill>
          <p:spPr>
            <a:xfrm rot="7946402">
              <a:off x="453863" y="1322853"/>
              <a:ext cx="602251" cy="451255"/>
            </a:xfrm>
            <a:prstGeom prst="rect">
              <a:avLst/>
            </a:prstGeom>
            <a:noFill/>
            <a:ln>
              <a:noFill/>
            </a:ln>
          </p:spPr>
        </p:pic>
        <p:pic>
          <p:nvPicPr>
            <p:cNvPr id="1191" name="Google Shape;1191;p58"/>
            <p:cNvPicPr preferRelativeResize="0"/>
            <p:nvPr/>
          </p:nvPicPr>
          <p:blipFill rotWithShape="1">
            <a:blip r:embed="rId3">
              <a:alphaModFix/>
            </a:blip>
            <a:srcRect l="33394" t="23855" r="33394" b="23855"/>
            <a:stretch/>
          </p:blipFill>
          <p:spPr>
            <a:xfrm rot="-7934305">
              <a:off x="981887" y="671843"/>
              <a:ext cx="602250" cy="451254"/>
            </a:xfrm>
            <a:prstGeom prst="rect">
              <a:avLst/>
            </a:prstGeom>
            <a:noFill/>
            <a:ln>
              <a:noFill/>
            </a:ln>
          </p:spPr>
        </p:pic>
      </p:grpSp>
      <p:pic>
        <p:nvPicPr>
          <p:cNvPr id="1192" name="Google Shape;1192;p58"/>
          <p:cNvPicPr preferRelativeResize="0"/>
          <p:nvPr/>
        </p:nvPicPr>
        <p:blipFill rotWithShape="1">
          <a:blip r:embed="rId3">
            <a:alphaModFix/>
          </a:blip>
          <a:srcRect l="33394" t="23855" r="33394" b="23855"/>
          <a:stretch/>
        </p:blipFill>
        <p:spPr>
          <a:xfrm rot="-1493687">
            <a:off x="12428815" y="4221268"/>
            <a:ext cx="602250" cy="451254"/>
          </a:xfrm>
          <a:prstGeom prst="rect">
            <a:avLst/>
          </a:prstGeom>
          <a:noFill/>
          <a:ln>
            <a:noFill/>
          </a:ln>
        </p:spPr>
      </p:pic>
      <p:pic>
        <p:nvPicPr>
          <p:cNvPr id="1193" name="Google Shape;1193;p58"/>
          <p:cNvPicPr preferRelativeResize="0"/>
          <p:nvPr/>
        </p:nvPicPr>
        <p:blipFill rotWithShape="1">
          <a:blip r:embed="rId3">
            <a:alphaModFix/>
          </a:blip>
          <a:srcRect l="33394" t="23855" r="33394" b="23855"/>
          <a:stretch/>
        </p:blipFill>
        <p:spPr>
          <a:xfrm rot="-7414656">
            <a:off x="6824309" y="9006979"/>
            <a:ext cx="602250" cy="451255"/>
          </a:xfrm>
          <a:prstGeom prst="rect">
            <a:avLst/>
          </a:prstGeom>
          <a:noFill/>
          <a:ln>
            <a:noFill/>
          </a:ln>
        </p:spPr>
      </p:pic>
      <p:pic>
        <p:nvPicPr>
          <p:cNvPr id="1194" name="Google Shape;1194;p58"/>
          <p:cNvPicPr preferRelativeResize="0"/>
          <p:nvPr/>
        </p:nvPicPr>
        <p:blipFill rotWithShape="1">
          <a:blip r:embed="rId3">
            <a:alphaModFix/>
          </a:blip>
          <a:srcRect l="33394" t="23855" r="33394" b="23855"/>
          <a:stretch/>
        </p:blipFill>
        <p:spPr>
          <a:xfrm rot="8953787">
            <a:off x="9438925" y="8761952"/>
            <a:ext cx="602250" cy="451254"/>
          </a:xfrm>
          <a:prstGeom prst="rect">
            <a:avLst/>
          </a:prstGeom>
          <a:noFill/>
          <a:ln>
            <a:noFill/>
          </a:ln>
        </p:spPr>
      </p:pic>
      <p:pic>
        <p:nvPicPr>
          <p:cNvPr id="1195" name="Google Shape;1195;p58"/>
          <p:cNvPicPr preferRelativeResize="0"/>
          <p:nvPr/>
        </p:nvPicPr>
        <p:blipFill rotWithShape="1">
          <a:blip r:embed="rId3">
            <a:alphaModFix/>
          </a:blip>
          <a:srcRect l="33394" t="23855" r="33394" b="23855"/>
          <a:stretch/>
        </p:blipFill>
        <p:spPr>
          <a:xfrm rot="5792168">
            <a:off x="12403183" y="2776969"/>
            <a:ext cx="602250" cy="451254"/>
          </a:xfrm>
          <a:prstGeom prst="rect">
            <a:avLst/>
          </a:prstGeom>
          <a:noFill/>
          <a:ln>
            <a:noFill/>
          </a:ln>
        </p:spPr>
      </p:pic>
      <p:pic>
        <p:nvPicPr>
          <p:cNvPr id="1196" name="Google Shape;1196;p58"/>
          <p:cNvPicPr preferRelativeResize="0"/>
          <p:nvPr/>
        </p:nvPicPr>
        <p:blipFill rotWithShape="1">
          <a:blip r:embed="rId3">
            <a:alphaModFix/>
          </a:blip>
          <a:srcRect l="33394" t="23855" r="33394" b="23855"/>
          <a:stretch/>
        </p:blipFill>
        <p:spPr>
          <a:xfrm rot="-10088538">
            <a:off x="12209058" y="9159848"/>
            <a:ext cx="602250" cy="451255"/>
          </a:xfrm>
          <a:prstGeom prst="rect">
            <a:avLst/>
          </a:prstGeom>
          <a:noFill/>
          <a:ln>
            <a:noFill/>
          </a:ln>
        </p:spPr>
      </p:pic>
      <p:pic>
        <p:nvPicPr>
          <p:cNvPr id="1197" name="Google Shape;1197;p58"/>
          <p:cNvPicPr preferRelativeResize="0"/>
          <p:nvPr/>
        </p:nvPicPr>
        <p:blipFill rotWithShape="1">
          <a:blip r:embed="rId3">
            <a:alphaModFix/>
          </a:blip>
          <a:srcRect l="33394" t="23855" r="33394" b="23855"/>
          <a:stretch/>
        </p:blipFill>
        <p:spPr>
          <a:xfrm rot="-9196910">
            <a:off x="12023587" y="7477581"/>
            <a:ext cx="602251" cy="451255"/>
          </a:xfrm>
          <a:prstGeom prst="rect">
            <a:avLst/>
          </a:prstGeom>
          <a:noFill/>
          <a:ln>
            <a:noFill/>
          </a:ln>
        </p:spPr>
      </p:pic>
      <p:pic>
        <p:nvPicPr>
          <p:cNvPr id="1198" name="Google Shape;1198;p58"/>
          <p:cNvPicPr preferRelativeResize="0"/>
          <p:nvPr/>
        </p:nvPicPr>
        <p:blipFill rotWithShape="1">
          <a:blip r:embed="rId3">
            <a:alphaModFix/>
          </a:blip>
          <a:srcRect l="33394" t="23855" r="33394" b="23855"/>
          <a:stretch/>
        </p:blipFill>
        <p:spPr>
          <a:xfrm rot="-7362796">
            <a:off x="8376828" y="9099503"/>
            <a:ext cx="602250" cy="451255"/>
          </a:xfrm>
          <a:prstGeom prst="rect">
            <a:avLst/>
          </a:prstGeom>
          <a:noFill/>
          <a:ln>
            <a:noFill/>
          </a:ln>
        </p:spPr>
      </p:pic>
      <p:pic>
        <p:nvPicPr>
          <p:cNvPr id="1199" name="Google Shape;1199;p58"/>
          <p:cNvPicPr preferRelativeResize="0"/>
          <p:nvPr/>
        </p:nvPicPr>
        <p:blipFill rotWithShape="1">
          <a:blip r:embed="rId3">
            <a:alphaModFix/>
          </a:blip>
          <a:srcRect l="33394" t="23855" r="33394" b="23855"/>
          <a:stretch/>
        </p:blipFill>
        <p:spPr>
          <a:xfrm rot="-8256122">
            <a:off x="8655570" y="1261652"/>
            <a:ext cx="602250" cy="451254"/>
          </a:xfrm>
          <a:prstGeom prst="rect">
            <a:avLst/>
          </a:prstGeom>
          <a:noFill/>
          <a:ln>
            <a:noFill/>
          </a:ln>
        </p:spPr>
      </p:pic>
      <p:pic>
        <p:nvPicPr>
          <p:cNvPr id="1200" name="Google Shape;1200;p58"/>
          <p:cNvPicPr preferRelativeResize="0"/>
          <p:nvPr/>
        </p:nvPicPr>
        <p:blipFill rotWithShape="1">
          <a:blip r:embed="rId3">
            <a:alphaModFix/>
          </a:blip>
          <a:srcRect l="33394" t="23855" r="33394" b="23855"/>
          <a:stretch/>
        </p:blipFill>
        <p:spPr>
          <a:xfrm rot="-6209075">
            <a:off x="9209473" y="3265468"/>
            <a:ext cx="602251" cy="451254"/>
          </a:xfrm>
          <a:prstGeom prst="rect">
            <a:avLst/>
          </a:prstGeom>
          <a:noFill/>
          <a:ln>
            <a:noFill/>
          </a:ln>
        </p:spPr>
      </p:pic>
      <p:pic>
        <p:nvPicPr>
          <p:cNvPr id="1201" name="Google Shape;1201;p58"/>
          <p:cNvPicPr preferRelativeResize="0"/>
          <p:nvPr/>
        </p:nvPicPr>
        <p:blipFill rotWithShape="1">
          <a:blip r:embed="rId3">
            <a:alphaModFix/>
          </a:blip>
          <a:srcRect l="33394" t="23855" r="33394" b="23855"/>
          <a:stretch/>
        </p:blipFill>
        <p:spPr>
          <a:xfrm rot="-483452">
            <a:off x="12289009" y="1736454"/>
            <a:ext cx="602250" cy="451254"/>
          </a:xfrm>
          <a:prstGeom prst="rect">
            <a:avLst/>
          </a:prstGeom>
          <a:noFill/>
          <a:ln>
            <a:noFill/>
          </a:ln>
        </p:spPr>
      </p:pic>
      <p:pic>
        <p:nvPicPr>
          <p:cNvPr id="1202" name="Google Shape;1202;p58"/>
          <p:cNvPicPr preferRelativeResize="0"/>
          <p:nvPr/>
        </p:nvPicPr>
        <p:blipFill rotWithShape="1">
          <a:blip r:embed="rId3">
            <a:alphaModFix/>
          </a:blip>
          <a:srcRect l="33394" t="23855" r="33394" b="23855"/>
          <a:stretch/>
        </p:blipFill>
        <p:spPr>
          <a:xfrm rot="-483452">
            <a:off x="12162042" y="6218396"/>
            <a:ext cx="602250" cy="451255"/>
          </a:xfrm>
          <a:prstGeom prst="rect">
            <a:avLst/>
          </a:prstGeom>
          <a:noFill/>
          <a:ln>
            <a:noFill/>
          </a:ln>
        </p:spPr>
      </p:pic>
      <p:pic>
        <p:nvPicPr>
          <p:cNvPr id="1203" name="Google Shape;1203;p58"/>
          <p:cNvPicPr preferRelativeResize="0"/>
          <p:nvPr/>
        </p:nvPicPr>
        <p:blipFill rotWithShape="1">
          <a:blip r:embed="rId3">
            <a:alphaModFix/>
          </a:blip>
          <a:srcRect l="33394" t="23855" r="33394" b="23855"/>
          <a:stretch/>
        </p:blipFill>
        <p:spPr>
          <a:xfrm rot="-10787828">
            <a:off x="139096" y="2582407"/>
            <a:ext cx="602251" cy="451254"/>
          </a:xfrm>
          <a:prstGeom prst="rect">
            <a:avLst/>
          </a:prstGeom>
          <a:noFill/>
          <a:ln>
            <a:noFill/>
          </a:ln>
        </p:spPr>
      </p:pic>
      <p:pic>
        <p:nvPicPr>
          <p:cNvPr id="1204" name="Google Shape;1204;p58"/>
          <p:cNvPicPr preferRelativeResize="0"/>
          <p:nvPr/>
        </p:nvPicPr>
        <p:blipFill rotWithShape="1">
          <a:blip r:embed="rId3">
            <a:alphaModFix/>
          </a:blip>
          <a:srcRect l="33394" t="23855" r="33394" b="23855"/>
          <a:stretch/>
        </p:blipFill>
        <p:spPr>
          <a:xfrm rot="5855665">
            <a:off x="1420035" y="1111642"/>
            <a:ext cx="602250" cy="451255"/>
          </a:xfrm>
          <a:prstGeom prst="rect">
            <a:avLst/>
          </a:prstGeom>
          <a:noFill/>
          <a:ln>
            <a:noFill/>
          </a:ln>
        </p:spPr>
      </p:pic>
      <p:pic>
        <p:nvPicPr>
          <p:cNvPr id="1205" name="Google Shape;1205;p58"/>
          <p:cNvPicPr preferRelativeResize="0"/>
          <p:nvPr/>
        </p:nvPicPr>
        <p:blipFill rotWithShape="1">
          <a:blip r:embed="rId3">
            <a:alphaModFix/>
          </a:blip>
          <a:srcRect l="33394" t="23855" r="33394" b="23855"/>
          <a:stretch/>
        </p:blipFill>
        <p:spPr>
          <a:xfrm rot="-9370693">
            <a:off x="139106" y="8177447"/>
            <a:ext cx="602250" cy="451254"/>
          </a:xfrm>
          <a:prstGeom prst="rect">
            <a:avLst/>
          </a:prstGeom>
          <a:noFill/>
          <a:ln>
            <a:noFill/>
          </a:ln>
        </p:spPr>
      </p:pic>
      <p:grpSp>
        <p:nvGrpSpPr>
          <p:cNvPr id="1206" name="Google Shape;1206;p58"/>
          <p:cNvGrpSpPr/>
          <p:nvPr/>
        </p:nvGrpSpPr>
        <p:grpSpPr>
          <a:xfrm rot="4282905">
            <a:off x="2558221" y="3871121"/>
            <a:ext cx="2624554" cy="1922965"/>
            <a:chOff x="0" y="0"/>
            <a:chExt cx="2624553" cy="1922964"/>
          </a:xfrm>
        </p:grpSpPr>
        <p:pic>
          <p:nvPicPr>
            <p:cNvPr id="1207" name="Google Shape;1207;p58"/>
            <p:cNvPicPr preferRelativeResize="0"/>
            <p:nvPr/>
          </p:nvPicPr>
          <p:blipFill rotWithShape="1">
            <a:blip r:embed="rId3">
              <a:alphaModFix/>
            </a:blip>
            <a:srcRect l="33394" t="23855" r="33394" b="23855"/>
            <a:stretch/>
          </p:blipFill>
          <p:spPr>
            <a:xfrm rot="660546">
              <a:off x="37545" y="318829"/>
              <a:ext cx="602250" cy="451254"/>
            </a:xfrm>
            <a:prstGeom prst="rect">
              <a:avLst/>
            </a:prstGeom>
            <a:noFill/>
            <a:ln>
              <a:noFill/>
            </a:ln>
          </p:spPr>
        </p:pic>
        <p:pic>
          <p:nvPicPr>
            <p:cNvPr id="1208" name="Google Shape;1208;p58"/>
            <p:cNvPicPr preferRelativeResize="0"/>
            <p:nvPr/>
          </p:nvPicPr>
          <p:blipFill rotWithShape="1">
            <a:blip r:embed="rId3">
              <a:alphaModFix/>
            </a:blip>
            <a:srcRect l="33394" t="23855" r="33394" b="23855"/>
            <a:stretch/>
          </p:blipFill>
          <p:spPr>
            <a:xfrm rot="-2942552">
              <a:off x="1955648" y="809647"/>
              <a:ext cx="602250" cy="451254"/>
            </a:xfrm>
            <a:prstGeom prst="rect">
              <a:avLst/>
            </a:prstGeom>
            <a:noFill/>
            <a:ln>
              <a:noFill/>
            </a:ln>
          </p:spPr>
        </p:pic>
        <p:pic>
          <p:nvPicPr>
            <p:cNvPr id="1209" name="Google Shape;1209;p58"/>
            <p:cNvPicPr preferRelativeResize="0"/>
            <p:nvPr/>
          </p:nvPicPr>
          <p:blipFill rotWithShape="1">
            <a:blip r:embed="rId3">
              <a:alphaModFix/>
            </a:blip>
            <a:srcRect l="33394" t="23855" r="33394" b="23855"/>
            <a:stretch/>
          </p:blipFill>
          <p:spPr>
            <a:xfrm rot="-10491980">
              <a:off x="1631011" y="26039"/>
              <a:ext cx="602250" cy="451254"/>
            </a:xfrm>
            <a:prstGeom prst="rect">
              <a:avLst/>
            </a:prstGeom>
            <a:noFill/>
            <a:ln>
              <a:noFill/>
            </a:ln>
          </p:spPr>
        </p:pic>
        <p:pic>
          <p:nvPicPr>
            <p:cNvPr id="1210" name="Google Shape;1210;p58"/>
            <p:cNvPicPr preferRelativeResize="0"/>
            <p:nvPr/>
          </p:nvPicPr>
          <p:blipFill rotWithShape="1">
            <a:blip r:embed="rId3">
              <a:alphaModFix/>
            </a:blip>
            <a:srcRect l="33394" t="23855" r="33394" b="23855"/>
            <a:stretch/>
          </p:blipFill>
          <p:spPr>
            <a:xfrm rot="7946402">
              <a:off x="453863" y="1322853"/>
              <a:ext cx="602251" cy="451255"/>
            </a:xfrm>
            <a:prstGeom prst="rect">
              <a:avLst/>
            </a:prstGeom>
            <a:noFill/>
            <a:ln>
              <a:noFill/>
            </a:ln>
          </p:spPr>
        </p:pic>
        <p:pic>
          <p:nvPicPr>
            <p:cNvPr id="1211" name="Google Shape;1211;p58"/>
            <p:cNvPicPr preferRelativeResize="0"/>
            <p:nvPr/>
          </p:nvPicPr>
          <p:blipFill rotWithShape="1">
            <a:blip r:embed="rId3">
              <a:alphaModFix/>
            </a:blip>
            <a:srcRect l="33394" t="23855" r="33394" b="23855"/>
            <a:stretch/>
          </p:blipFill>
          <p:spPr>
            <a:xfrm rot="-7934305">
              <a:off x="981887" y="671843"/>
              <a:ext cx="602250" cy="451254"/>
            </a:xfrm>
            <a:prstGeom prst="rect">
              <a:avLst/>
            </a:prstGeom>
            <a:noFill/>
            <a:ln>
              <a:noFill/>
            </a:ln>
          </p:spPr>
        </p:pic>
      </p:grpSp>
      <p:grpSp>
        <p:nvGrpSpPr>
          <p:cNvPr id="1212" name="Google Shape;1212;p58"/>
          <p:cNvGrpSpPr/>
          <p:nvPr/>
        </p:nvGrpSpPr>
        <p:grpSpPr>
          <a:xfrm rot="-2154232">
            <a:off x="2250671" y="2745122"/>
            <a:ext cx="4436502" cy="5938483"/>
            <a:chOff x="0" y="-4015518"/>
            <a:chExt cx="4436501" cy="5938482"/>
          </a:xfrm>
        </p:grpSpPr>
        <p:pic>
          <p:nvPicPr>
            <p:cNvPr id="1213" name="Google Shape;1213;p58"/>
            <p:cNvPicPr preferRelativeResize="0"/>
            <p:nvPr/>
          </p:nvPicPr>
          <p:blipFill rotWithShape="1">
            <a:blip r:embed="rId3">
              <a:alphaModFix/>
            </a:blip>
            <a:srcRect l="33394" t="23855" r="33394" b="23855"/>
            <a:stretch/>
          </p:blipFill>
          <p:spPr>
            <a:xfrm rot="660546">
              <a:off x="37545" y="318829"/>
              <a:ext cx="602250" cy="451254"/>
            </a:xfrm>
            <a:prstGeom prst="rect">
              <a:avLst/>
            </a:prstGeom>
            <a:noFill/>
            <a:ln>
              <a:noFill/>
            </a:ln>
          </p:spPr>
        </p:pic>
        <p:pic>
          <p:nvPicPr>
            <p:cNvPr id="1214" name="Google Shape;1214;p58"/>
            <p:cNvPicPr preferRelativeResize="0"/>
            <p:nvPr/>
          </p:nvPicPr>
          <p:blipFill rotWithShape="1">
            <a:blip r:embed="rId3">
              <a:alphaModFix/>
            </a:blip>
            <a:srcRect l="33394" t="23855" r="33394" b="23855"/>
            <a:stretch/>
          </p:blipFill>
          <p:spPr>
            <a:xfrm rot="-2942552">
              <a:off x="1391367" y="975181"/>
              <a:ext cx="602250" cy="451254"/>
            </a:xfrm>
            <a:prstGeom prst="rect">
              <a:avLst/>
            </a:prstGeom>
            <a:noFill/>
            <a:ln>
              <a:noFill/>
            </a:ln>
          </p:spPr>
        </p:pic>
        <p:pic>
          <p:nvPicPr>
            <p:cNvPr id="1215" name="Google Shape;1215;p58"/>
            <p:cNvPicPr preferRelativeResize="0"/>
            <p:nvPr/>
          </p:nvPicPr>
          <p:blipFill rotWithShape="1">
            <a:blip r:embed="rId3">
              <a:alphaModFix/>
            </a:blip>
            <a:srcRect l="33394" t="23855" r="33394" b="23855"/>
            <a:stretch/>
          </p:blipFill>
          <p:spPr>
            <a:xfrm rot="-10491980">
              <a:off x="1631011" y="26039"/>
              <a:ext cx="602250" cy="451254"/>
            </a:xfrm>
            <a:prstGeom prst="rect">
              <a:avLst/>
            </a:prstGeom>
            <a:noFill/>
            <a:ln>
              <a:noFill/>
            </a:ln>
          </p:spPr>
        </p:pic>
        <p:pic>
          <p:nvPicPr>
            <p:cNvPr id="1216" name="Google Shape;1216;p58"/>
            <p:cNvPicPr preferRelativeResize="0"/>
            <p:nvPr/>
          </p:nvPicPr>
          <p:blipFill rotWithShape="1">
            <a:blip r:embed="rId3">
              <a:alphaModFix/>
            </a:blip>
            <a:srcRect l="33394" t="23855" r="33394" b="23855"/>
            <a:stretch/>
          </p:blipFill>
          <p:spPr>
            <a:xfrm rot="7946402">
              <a:off x="453863" y="1322853"/>
              <a:ext cx="602251" cy="451255"/>
            </a:xfrm>
            <a:prstGeom prst="rect">
              <a:avLst/>
            </a:prstGeom>
            <a:noFill/>
            <a:ln>
              <a:noFill/>
            </a:ln>
          </p:spPr>
        </p:pic>
        <p:pic>
          <p:nvPicPr>
            <p:cNvPr id="1217" name="Google Shape;1217;p58"/>
            <p:cNvPicPr preferRelativeResize="0"/>
            <p:nvPr/>
          </p:nvPicPr>
          <p:blipFill rotWithShape="1">
            <a:blip r:embed="rId3">
              <a:alphaModFix/>
            </a:blip>
            <a:srcRect l="33394" t="23855" r="33394" b="23855"/>
            <a:stretch/>
          </p:blipFill>
          <p:spPr>
            <a:xfrm rot="-7934305">
              <a:off x="3765910" y="-3866536"/>
              <a:ext cx="602250" cy="451255"/>
            </a:xfrm>
            <a:prstGeom prst="rect">
              <a:avLst/>
            </a:prstGeom>
            <a:noFill/>
            <a:ln>
              <a:noFill/>
            </a:ln>
          </p:spPr>
        </p:pic>
      </p:grpSp>
      <p:pic>
        <p:nvPicPr>
          <p:cNvPr id="1218" name="Google Shape;1218;p58"/>
          <p:cNvPicPr preferRelativeResize="0"/>
          <p:nvPr/>
        </p:nvPicPr>
        <p:blipFill rotWithShape="1">
          <a:blip r:embed="rId3">
            <a:alphaModFix/>
          </a:blip>
          <a:srcRect l="33394" t="23855" r="33394" b="23855"/>
          <a:stretch/>
        </p:blipFill>
        <p:spPr>
          <a:xfrm rot="-9196910">
            <a:off x="4923317" y="3907069"/>
            <a:ext cx="602251" cy="451254"/>
          </a:xfrm>
          <a:prstGeom prst="rect">
            <a:avLst/>
          </a:prstGeom>
          <a:noFill/>
          <a:ln>
            <a:noFill/>
          </a:ln>
        </p:spPr>
      </p:pic>
      <p:pic>
        <p:nvPicPr>
          <p:cNvPr id="1219" name="Google Shape;1219;p58"/>
          <p:cNvPicPr preferRelativeResize="0"/>
          <p:nvPr/>
        </p:nvPicPr>
        <p:blipFill rotWithShape="1">
          <a:blip r:embed="rId3">
            <a:alphaModFix/>
          </a:blip>
          <a:srcRect l="33394" t="23855" r="33394" b="23855"/>
          <a:stretch/>
        </p:blipFill>
        <p:spPr>
          <a:xfrm rot="-1493687">
            <a:off x="5817945" y="6739498"/>
            <a:ext cx="602250" cy="451255"/>
          </a:xfrm>
          <a:prstGeom prst="rect">
            <a:avLst/>
          </a:prstGeom>
          <a:noFill/>
          <a:ln>
            <a:noFill/>
          </a:ln>
        </p:spPr>
      </p:pic>
      <p:pic>
        <p:nvPicPr>
          <p:cNvPr id="1220" name="Google Shape;1220;p58"/>
          <p:cNvPicPr preferRelativeResize="0"/>
          <p:nvPr/>
        </p:nvPicPr>
        <p:blipFill rotWithShape="1">
          <a:blip r:embed="rId3">
            <a:alphaModFix/>
          </a:blip>
          <a:srcRect l="33394" t="23855" r="33394" b="23855"/>
          <a:stretch/>
        </p:blipFill>
        <p:spPr>
          <a:xfrm rot="5792168">
            <a:off x="6917116" y="2365545"/>
            <a:ext cx="602250" cy="451254"/>
          </a:xfrm>
          <a:prstGeom prst="rect">
            <a:avLst/>
          </a:prstGeom>
          <a:noFill/>
          <a:ln>
            <a:noFill/>
          </a:ln>
        </p:spPr>
      </p:pic>
      <p:pic>
        <p:nvPicPr>
          <p:cNvPr id="1221" name="Google Shape;1221;p58"/>
          <p:cNvPicPr preferRelativeResize="0"/>
          <p:nvPr/>
        </p:nvPicPr>
        <p:blipFill rotWithShape="1">
          <a:blip r:embed="rId3">
            <a:alphaModFix/>
          </a:blip>
          <a:srcRect l="33394" t="23855" r="33394" b="23855"/>
          <a:stretch/>
        </p:blipFill>
        <p:spPr>
          <a:xfrm rot="-8256122">
            <a:off x="2044700" y="3779882"/>
            <a:ext cx="602250" cy="451254"/>
          </a:xfrm>
          <a:prstGeom prst="rect">
            <a:avLst/>
          </a:prstGeom>
          <a:noFill/>
          <a:ln>
            <a:noFill/>
          </a:ln>
        </p:spPr>
      </p:pic>
      <p:pic>
        <p:nvPicPr>
          <p:cNvPr id="1222" name="Google Shape;1222;p58"/>
          <p:cNvPicPr preferRelativeResize="0"/>
          <p:nvPr/>
        </p:nvPicPr>
        <p:blipFill rotWithShape="1">
          <a:blip r:embed="rId3">
            <a:alphaModFix/>
          </a:blip>
          <a:srcRect l="33394" t="23855" r="33394" b="23855"/>
          <a:stretch/>
        </p:blipFill>
        <p:spPr>
          <a:xfrm rot="-6209075">
            <a:off x="2598603" y="5783698"/>
            <a:ext cx="602251" cy="451254"/>
          </a:xfrm>
          <a:prstGeom prst="rect">
            <a:avLst/>
          </a:prstGeom>
          <a:noFill/>
          <a:ln>
            <a:noFill/>
          </a:ln>
        </p:spPr>
      </p:pic>
      <p:pic>
        <p:nvPicPr>
          <p:cNvPr id="1223" name="Google Shape;1223;p58"/>
          <p:cNvPicPr preferRelativeResize="0"/>
          <p:nvPr/>
        </p:nvPicPr>
        <p:blipFill rotWithShape="1">
          <a:blip r:embed="rId3">
            <a:alphaModFix/>
          </a:blip>
          <a:srcRect l="33394" t="23855" r="33394" b="23855"/>
          <a:stretch/>
        </p:blipFill>
        <p:spPr>
          <a:xfrm rot="-483452">
            <a:off x="6802941" y="1325030"/>
            <a:ext cx="602251" cy="451254"/>
          </a:xfrm>
          <a:prstGeom prst="rect">
            <a:avLst/>
          </a:prstGeom>
          <a:noFill/>
          <a:ln>
            <a:noFill/>
          </a:ln>
        </p:spPr>
      </p:pic>
      <p:pic>
        <p:nvPicPr>
          <p:cNvPr id="1224" name="Google Shape;1224;p58"/>
          <p:cNvPicPr preferRelativeResize="0"/>
          <p:nvPr/>
        </p:nvPicPr>
        <p:blipFill rotWithShape="1">
          <a:blip r:embed="rId3">
            <a:alphaModFix/>
          </a:blip>
          <a:srcRect l="33394" t="23855" r="33394" b="23855"/>
          <a:stretch/>
        </p:blipFill>
        <p:spPr>
          <a:xfrm rot="4943450">
            <a:off x="8175071" y="4741455"/>
            <a:ext cx="602251" cy="451255"/>
          </a:xfrm>
          <a:prstGeom prst="rect">
            <a:avLst/>
          </a:prstGeom>
          <a:noFill/>
          <a:ln>
            <a:noFill/>
          </a:ln>
        </p:spPr>
      </p:pic>
      <p:pic>
        <p:nvPicPr>
          <p:cNvPr id="1225" name="Google Shape;1225;p58"/>
          <p:cNvPicPr preferRelativeResize="0"/>
          <p:nvPr/>
        </p:nvPicPr>
        <p:blipFill rotWithShape="1">
          <a:blip r:embed="rId3">
            <a:alphaModFix/>
          </a:blip>
          <a:srcRect l="33394" t="23855" r="33394" b="23855"/>
          <a:stretch/>
        </p:blipFill>
        <p:spPr>
          <a:xfrm rot="1340352">
            <a:off x="8322316" y="6715877"/>
            <a:ext cx="602250" cy="451254"/>
          </a:xfrm>
          <a:prstGeom prst="rect">
            <a:avLst/>
          </a:prstGeom>
          <a:noFill/>
          <a:ln>
            <a:noFill/>
          </a:ln>
        </p:spPr>
      </p:pic>
      <p:pic>
        <p:nvPicPr>
          <p:cNvPr id="1226" name="Google Shape;1226;p58"/>
          <p:cNvPicPr preferRelativeResize="0"/>
          <p:nvPr/>
        </p:nvPicPr>
        <p:blipFill rotWithShape="1">
          <a:blip r:embed="rId3">
            <a:alphaModFix/>
          </a:blip>
          <a:srcRect l="33394" t="23855" r="33394" b="23855"/>
          <a:stretch/>
        </p:blipFill>
        <p:spPr>
          <a:xfrm rot="-6209075">
            <a:off x="8961271" y="6158054"/>
            <a:ext cx="602250" cy="451254"/>
          </a:xfrm>
          <a:prstGeom prst="rect">
            <a:avLst/>
          </a:prstGeom>
          <a:noFill/>
          <a:ln>
            <a:noFill/>
          </a:ln>
        </p:spPr>
      </p:pic>
      <p:pic>
        <p:nvPicPr>
          <p:cNvPr id="1227" name="Google Shape;1227;p58"/>
          <p:cNvPicPr preferRelativeResize="0"/>
          <p:nvPr/>
        </p:nvPicPr>
        <p:blipFill rotWithShape="1">
          <a:blip r:embed="rId3">
            <a:alphaModFix/>
          </a:blip>
          <a:srcRect l="33394" t="23855" r="33394" b="23855"/>
          <a:stretch/>
        </p:blipFill>
        <p:spPr>
          <a:xfrm rot="-9370693">
            <a:off x="7356505" y="5456533"/>
            <a:ext cx="602250" cy="451254"/>
          </a:xfrm>
          <a:prstGeom prst="rect">
            <a:avLst/>
          </a:prstGeom>
          <a:noFill/>
          <a:ln>
            <a:noFill/>
          </a:ln>
        </p:spPr>
      </p:pic>
      <p:pic>
        <p:nvPicPr>
          <p:cNvPr id="1228" name="Google Shape;1228;p58"/>
          <p:cNvPicPr preferRelativeResize="0"/>
          <p:nvPr/>
        </p:nvPicPr>
        <p:blipFill rotWithShape="1">
          <a:blip r:embed="rId3">
            <a:alphaModFix/>
          </a:blip>
          <a:srcRect l="33394" t="23855" r="33394" b="23855"/>
          <a:stretch/>
        </p:blipFill>
        <p:spPr>
          <a:xfrm rot="-3651401">
            <a:off x="8142024" y="5749081"/>
            <a:ext cx="602250" cy="451254"/>
          </a:xfrm>
          <a:prstGeom prst="rect">
            <a:avLst/>
          </a:prstGeom>
          <a:noFill/>
          <a:ln>
            <a:noFill/>
          </a:ln>
        </p:spPr>
      </p:pic>
      <p:pic>
        <p:nvPicPr>
          <p:cNvPr id="1229" name="Google Shape;1229;p58"/>
          <p:cNvPicPr preferRelativeResize="0"/>
          <p:nvPr/>
        </p:nvPicPr>
        <p:blipFill rotWithShape="1">
          <a:blip r:embed="rId3">
            <a:alphaModFix/>
          </a:blip>
          <a:srcRect l="33394" t="23855" r="33394" b="23855"/>
          <a:stretch/>
        </p:blipFill>
        <p:spPr>
          <a:xfrm rot="-10088538">
            <a:off x="9630119" y="6779610"/>
            <a:ext cx="602250" cy="451254"/>
          </a:xfrm>
          <a:prstGeom prst="rect">
            <a:avLst/>
          </a:prstGeom>
          <a:noFill/>
          <a:ln>
            <a:noFill/>
          </a:ln>
        </p:spPr>
      </p:pic>
      <p:grpSp>
        <p:nvGrpSpPr>
          <p:cNvPr id="1230" name="Google Shape;1230;p58"/>
          <p:cNvGrpSpPr/>
          <p:nvPr/>
        </p:nvGrpSpPr>
        <p:grpSpPr>
          <a:xfrm rot="-7243195">
            <a:off x="6349091" y="6741770"/>
            <a:ext cx="2624554" cy="1922966"/>
            <a:chOff x="0" y="0"/>
            <a:chExt cx="2624553" cy="1922964"/>
          </a:xfrm>
        </p:grpSpPr>
        <p:pic>
          <p:nvPicPr>
            <p:cNvPr id="1231" name="Google Shape;1231;p58"/>
            <p:cNvPicPr preferRelativeResize="0"/>
            <p:nvPr/>
          </p:nvPicPr>
          <p:blipFill rotWithShape="1">
            <a:blip r:embed="rId3">
              <a:alphaModFix/>
            </a:blip>
            <a:srcRect l="33394" t="23855" r="33394" b="23855"/>
            <a:stretch/>
          </p:blipFill>
          <p:spPr>
            <a:xfrm rot="660546">
              <a:off x="37545" y="318829"/>
              <a:ext cx="602250" cy="451254"/>
            </a:xfrm>
            <a:prstGeom prst="rect">
              <a:avLst/>
            </a:prstGeom>
            <a:noFill/>
            <a:ln>
              <a:noFill/>
            </a:ln>
          </p:spPr>
        </p:pic>
        <p:pic>
          <p:nvPicPr>
            <p:cNvPr id="1232" name="Google Shape;1232;p58"/>
            <p:cNvPicPr preferRelativeResize="0"/>
            <p:nvPr/>
          </p:nvPicPr>
          <p:blipFill rotWithShape="1">
            <a:blip r:embed="rId3">
              <a:alphaModFix/>
            </a:blip>
            <a:srcRect l="33394" t="23855" r="33394" b="23855"/>
            <a:stretch/>
          </p:blipFill>
          <p:spPr>
            <a:xfrm rot="-2942552">
              <a:off x="1955648" y="809647"/>
              <a:ext cx="602250" cy="451254"/>
            </a:xfrm>
            <a:prstGeom prst="rect">
              <a:avLst/>
            </a:prstGeom>
            <a:noFill/>
            <a:ln>
              <a:noFill/>
            </a:ln>
          </p:spPr>
        </p:pic>
        <p:pic>
          <p:nvPicPr>
            <p:cNvPr id="1233" name="Google Shape;1233;p58"/>
            <p:cNvPicPr preferRelativeResize="0"/>
            <p:nvPr/>
          </p:nvPicPr>
          <p:blipFill rotWithShape="1">
            <a:blip r:embed="rId3">
              <a:alphaModFix/>
            </a:blip>
            <a:srcRect l="33394" t="23855" r="33394" b="23855"/>
            <a:stretch/>
          </p:blipFill>
          <p:spPr>
            <a:xfrm rot="-10491980">
              <a:off x="1631011" y="26039"/>
              <a:ext cx="602250" cy="451254"/>
            </a:xfrm>
            <a:prstGeom prst="rect">
              <a:avLst/>
            </a:prstGeom>
            <a:noFill/>
            <a:ln>
              <a:noFill/>
            </a:ln>
          </p:spPr>
        </p:pic>
        <p:pic>
          <p:nvPicPr>
            <p:cNvPr id="1234" name="Google Shape;1234;p58"/>
            <p:cNvPicPr preferRelativeResize="0"/>
            <p:nvPr/>
          </p:nvPicPr>
          <p:blipFill rotWithShape="1">
            <a:blip r:embed="rId3">
              <a:alphaModFix/>
            </a:blip>
            <a:srcRect l="33394" t="23855" r="33394" b="23855"/>
            <a:stretch/>
          </p:blipFill>
          <p:spPr>
            <a:xfrm rot="7946402">
              <a:off x="453863" y="1322853"/>
              <a:ext cx="602251" cy="451255"/>
            </a:xfrm>
            <a:prstGeom prst="rect">
              <a:avLst/>
            </a:prstGeom>
            <a:noFill/>
            <a:ln>
              <a:noFill/>
            </a:ln>
          </p:spPr>
        </p:pic>
        <p:pic>
          <p:nvPicPr>
            <p:cNvPr id="1235" name="Google Shape;1235;p58"/>
            <p:cNvPicPr preferRelativeResize="0"/>
            <p:nvPr/>
          </p:nvPicPr>
          <p:blipFill rotWithShape="1">
            <a:blip r:embed="rId3">
              <a:alphaModFix/>
            </a:blip>
            <a:srcRect l="33394" t="23855" r="33394" b="23855"/>
            <a:stretch/>
          </p:blipFill>
          <p:spPr>
            <a:xfrm rot="-7934305">
              <a:off x="981887" y="671843"/>
              <a:ext cx="602250" cy="451254"/>
            </a:xfrm>
            <a:prstGeom prst="rect">
              <a:avLst/>
            </a:prstGeom>
            <a:noFill/>
            <a:ln>
              <a:noFill/>
            </a:ln>
          </p:spPr>
        </p:pic>
      </p:grpSp>
      <p:pic>
        <p:nvPicPr>
          <p:cNvPr id="1236" name="Google Shape;1236;p58"/>
          <p:cNvPicPr preferRelativeResize="0"/>
          <p:nvPr/>
        </p:nvPicPr>
        <p:blipFill rotWithShape="1">
          <a:blip r:embed="rId3">
            <a:alphaModFix/>
          </a:blip>
          <a:srcRect l="33394" t="23855" r="33394" b="23855"/>
          <a:stretch/>
        </p:blipFill>
        <p:spPr>
          <a:xfrm rot="-7414656">
            <a:off x="5720638" y="8761825"/>
            <a:ext cx="602250" cy="451255"/>
          </a:xfrm>
          <a:prstGeom prst="rect">
            <a:avLst/>
          </a:prstGeom>
          <a:noFill/>
          <a:ln>
            <a:noFill/>
          </a:ln>
        </p:spPr>
      </p:pic>
      <p:pic>
        <p:nvPicPr>
          <p:cNvPr id="1237" name="Google Shape;1237;p58"/>
          <p:cNvPicPr preferRelativeResize="0"/>
          <p:nvPr/>
        </p:nvPicPr>
        <p:blipFill rotWithShape="1">
          <a:blip r:embed="rId3">
            <a:alphaModFix/>
          </a:blip>
          <a:srcRect l="33394" t="23855" r="33394" b="23855"/>
          <a:stretch/>
        </p:blipFill>
        <p:spPr>
          <a:xfrm rot="9996883">
            <a:off x="5519293" y="2776794"/>
            <a:ext cx="602250" cy="451254"/>
          </a:xfrm>
          <a:prstGeom prst="rect">
            <a:avLst/>
          </a:prstGeom>
          <a:noFill/>
          <a:ln>
            <a:noFill/>
          </a:ln>
        </p:spPr>
      </p:pic>
      <p:pic>
        <p:nvPicPr>
          <p:cNvPr id="1238" name="Google Shape;1238;p58"/>
          <p:cNvPicPr preferRelativeResize="0"/>
          <p:nvPr/>
        </p:nvPicPr>
        <p:blipFill rotWithShape="1">
          <a:blip r:embed="rId3">
            <a:alphaModFix/>
          </a:blip>
          <a:srcRect l="33394" t="23855" r="33394" b="23855"/>
          <a:stretch/>
        </p:blipFill>
        <p:spPr>
          <a:xfrm rot="-10094043">
            <a:off x="7881636" y="3670940"/>
            <a:ext cx="602250" cy="451254"/>
          </a:xfrm>
          <a:prstGeom prst="rect">
            <a:avLst/>
          </a:prstGeom>
          <a:noFill/>
          <a:ln>
            <a:noFill/>
          </a:ln>
        </p:spPr>
      </p:pic>
      <p:grpSp>
        <p:nvGrpSpPr>
          <p:cNvPr id="1239" name="Google Shape;1239;p58"/>
          <p:cNvGrpSpPr/>
          <p:nvPr/>
        </p:nvGrpSpPr>
        <p:grpSpPr>
          <a:xfrm rot="-2154232">
            <a:off x="7450247" y="2373898"/>
            <a:ext cx="2570387" cy="4449691"/>
            <a:chOff x="-157442" y="-2873574"/>
            <a:chExt cx="2570385" cy="4449689"/>
          </a:xfrm>
        </p:grpSpPr>
        <p:pic>
          <p:nvPicPr>
            <p:cNvPr id="1240" name="Google Shape;1240;p58"/>
            <p:cNvPicPr preferRelativeResize="0"/>
            <p:nvPr/>
          </p:nvPicPr>
          <p:blipFill rotWithShape="1">
            <a:blip r:embed="rId3">
              <a:alphaModFix/>
            </a:blip>
            <a:srcRect l="33394" t="23855" r="33394" b="23855"/>
            <a:stretch/>
          </p:blipFill>
          <p:spPr>
            <a:xfrm rot="660546">
              <a:off x="-119897" y="-2810218"/>
              <a:ext cx="602250" cy="451255"/>
            </a:xfrm>
            <a:prstGeom prst="rect">
              <a:avLst/>
            </a:prstGeom>
            <a:noFill/>
            <a:ln>
              <a:noFill/>
            </a:ln>
          </p:spPr>
        </p:pic>
        <p:pic>
          <p:nvPicPr>
            <p:cNvPr id="1241" name="Google Shape;1241;p58"/>
            <p:cNvPicPr preferRelativeResize="0"/>
            <p:nvPr/>
          </p:nvPicPr>
          <p:blipFill rotWithShape="1">
            <a:blip r:embed="rId3">
              <a:alphaModFix/>
            </a:blip>
            <a:srcRect l="33394" t="23855" r="33394" b="23855"/>
            <a:stretch/>
          </p:blipFill>
          <p:spPr>
            <a:xfrm rot="-2942552">
              <a:off x="1391367" y="975181"/>
              <a:ext cx="602250" cy="451254"/>
            </a:xfrm>
            <a:prstGeom prst="rect">
              <a:avLst/>
            </a:prstGeom>
            <a:noFill/>
            <a:ln>
              <a:noFill/>
            </a:ln>
          </p:spPr>
        </p:pic>
        <p:pic>
          <p:nvPicPr>
            <p:cNvPr id="1242" name="Google Shape;1242;p58"/>
            <p:cNvPicPr preferRelativeResize="0"/>
            <p:nvPr/>
          </p:nvPicPr>
          <p:blipFill rotWithShape="1">
            <a:blip r:embed="rId3">
              <a:alphaModFix/>
            </a:blip>
            <a:srcRect l="33394" t="23855" r="33394" b="23855"/>
            <a:stretch/>
          </p:blipFill>
          <p:spPr>
            <a:xfrm rot="-10491980">
              <a:off x="1631011" y="26039"/>
              <a:ext cx="602250" cy="451254"/>
            </a:xfrm>
            <a:prstGeom prst="rect">
              <a:avLst/>
            </a:prstGeom>
            <a:noFill/>
            <a:ln>
              <a:noFill/>
            </a:ln>
          </p:spPr>
        </p:pic>
        <p:pic>
          <p:nvPicPr>
            <p:cNvPr id="1243" name="Google Shape;1243;p58"/>
            <p:cNvPicPr preferRelativeResize="0"/>
            <p:nvPr/>
          </p:nvPicPr>
          <p:blipFill rotWithShape="1">
            <a:blip r:embed="rId3">
              <a:alphaModFix/>
            </a:blip>
            <a:srcRect l="33394" t="23855" r="33394" b="23855"/>
            <a:stretch/>
          </p:blipFill>
          <p:spPr>
            <a:xfrm rot="7946402">
              <a:off x="1742103" y="-2724718"/>
              <a:ext cx="602251" cy="451254"/>
            </a:xfrm>
            <a:prstGeom prst="rect">
              <a:avLst/>
            </a:prstGeom>
            <a:noFill/>
            <a:ln>
              <a:noFill/>
            </a:ln>
          </p:spPr>
        </p:pic>
      </p:grpSp>
      <p:pic>
        <p:nvPicPr>
          <p:cNvPr id="1244" name="Google Shape;1244;p58"/>
          <p:cNvPicPr preferRelativeResize="0"/>
          <p:nvPr/>
        </p:nvPicPr>
        <p:blipFill rotWithShape="1">
          <a:blip r:embed="rId3">
            <a:alphaModFix/>
          </a:blip>
          <a:srcRect l="33394" t="23855" r="33394" b="23855"/>
          <a:stretch/>
        </p:blipFill>
        <p:spPr>
          <a:xfrm rot="8953787">
            <a:off x="3569290" y="6739581"/>
            <a:ext cx="602250" cy="451255"/>
          </a:xfrm>
          <a:prstGeom prst="rect">
            <a:avLst/>
          </a:prstGeom>
          <a:noFill/>
          <a:ln>
            <a:noFill/>
          </a:ln>
        </p:spPr>
      </p:pic>
      <p:pic>
        <p:nvPicPr>
          <p:cNvPr id="1245" name="Google Shape;1245;p58"/>
          <p:cNvPicPr preferRelativeResize="0"/>
          <p:nvPr/>
        </p:nvPicPr>
        <p:blipFill rotWithShape="1">
          <a:blip r:embed="rId4">
            <a:alphaModFix/>
          </a:blip>
          <a:srcRect/>
          <a:stretch/>
        </p:blipFill>
        <p:spPr>
          <a:xfrm>
            <a:off x="3999419" y="4145125"/>
            <a:ext cx="4219311" cy="2388432"/>
          </a:xfrm>
          <a:prstGeom prst="rect">
            <a:avLst/>
          </a:prstGeom>
          <a:noFill/>
          <a:ln>
            <a:noFill/>
          </a:ln>
        </p:spPr>
      </p:pic>
      <p:pic>
        <p:nvPicPr>
          <p:cNvPr id="1246" name="Google Shape;1246;p58"/>
          <p:cNvPicPr preferRelativeResize="0"/>
          <p:nvPr/>
        </p:nvPicPr>
        <p:blipFill rotWithShape="1">
          <a:blip r:embed="rId5">
            <a:alphaModFix/>
          </a:blip>
          <a:srcRect/>
          <a:stretch/>
        </p:blipFill>
        <p:spPr>
          <a:xfrm>
            <a:off x="3999419" y="4145125"/>
            <a:ext cx="4219311" cy="2388432"/>
          </a:xfrm>
          <a:prstGeom prst="rect">
            <a:avLst/>
          </a:prstGeom>
          <a:noFill/>
          <a:ln>
            <a:noFill/>
          </a:ln>
        </p:spPr>
      </p:pic>
      <p:sp>
        <p:nvSpPr>
          <p:cNvPr id="1247" name="Google Shape;1247;p58"/>
          <p:cNvSpPr/>
          <p:nvPr/>
        </p:nvSpPr>
        <p:spPr>
          <a:xfrm>
            <a:off x="264051" y="171682"/>
            <a:ext cx="12476698" cy="532806"/>
          </a:xfrm>
          <a:prstGeom prst="rect">
            <a:avLst/>
          </a:prstGeom>
          <a:noFill/>
          <a:ln>
            <a:noFill/>
          </a:ln>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222222"/>
              </a:buClr>
              <a:buSzPts val="3200"/>
              <a:buFont typeface="Calibri"/>
              <a:buNone/>
            </a:pPr>
            <a:r>
              <a:rPr lang="en-US" sz="3200" b="1" i="0" u="none" strike="noStrike" cap="none">
                <a:solidFill>
                  <a:srgbClr val="222222"/>
                </a:solidFill>
                <a:latin typeface="Arial"/>
                <a:ea typeface="Arial"/>
                <a:cs typeface="Arial"/>
                <a:sym typeface="Arial"/>
              </a:rPr>
              <a:t>Soap molecules remove hydrophobic stain molecules.</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251"/>
        <p:cNvGrpSpPr/>
        <p:nvPr/>
      </p:nvGrpSpPr>
      <p:grpSpPr>
        <a:xfrm>
          <a:off x="0" y="0"/>
          <a:ext cx="0" cy="0"/>
          <a:chOff x="0" y="0"/>
          <a:chExt cx="0" cy="0"/>
        </a:xfrm>
      </p:grpSpPr>
      <p:cxnSp>
        <p:nvCxnSpPr>
          <p:cNvPr id="1252" name="Google Shape;1252;p59"/>
          <p:cNvCxnSpPr/>
          <p:nvPr/>
        </p:nvCxnSpPr>
        <p:spPr>
          <a:xfrm rot="10800000" flipH="1">
            <a:off x="-37175" y="882619"/>
            <a:ext cx="13079151" cy="3"/>
          </a:xfrm>
          <a:prstGeom prst="straightConnector1">
            <a:avLst/>
          </a:prstGeom>
          <a:noFill/>
          <a:ln w="38100" cap="flat" cmpd="sng">
            <a:solidFill>
              <a:srgbClr val="000000"/>
            </a:solidFill>
            <a:prstDash val="solid"/>
            <a:miter lim="400000"/>
            <a:headEnd type="none" w="sm" len="sm"/>
            <a:tailEnd type="none" w="sm" len="sm"/>
          </a:ln>
        </p:spPr>
      </p:cxnSp>
      <p:pic>
        <p:nvPicPr>
          <p:cNvPr id="1253" name="Google Shape;1253;p59"/>
          <p:cNvPicPr preferRelativeResize="0"/>
          <p:nvPr/>
        </p:nvPicPr>
        <p:blipFill rotWithShape="1">
          <a:blip r:embed="rId3">
            <a:alphaModFix/>
          </a:blip>
          <a:srcRect l="33394" t="23855" r="33394" b="23855"/>
          <a:stretch/>
        </p:blipFill>
        <p:spPr>
          <a:xfrm rot="660546">
            <a:off x="677930" y="1771977"/>
            <a:ext cx="602250" cy="451254"/>
          </a:xfrm>
          <a:prstGeom prst="rect">
            <a:avLst/>
          </a:prstGeom>
          <a:noFill/>
          <a:ln>
            <a:noFill/>
          </a:ln>
        </p:spPr>
      </p:pic>
      <p:pic>
        <p:nvPicPr>
          <p:cNvPr id="1254" name="Google Shape;1254;p59"/>
          <p:cNvPicPr preferRelativeResize="0"/>
          <p:nvPr/>
        </p:nvPicPr>
        <p:blipFill rotWithShape="1">
          <a:blip r:embed="rId3">
            <a:alphaModFix/>
          </a:blip>
          <a:srcRect l="33394" t="23855" r="33394" b="23855"/>
          <a:stretch/>
        </p:blipFill>
        <p:spPr>
          <a:xfrm rot="-2942552">
            <a:off x="2792867" y="2385816"/>
            <a:ext cx="602250" cy="451254"/>
          </a:xfrm>
          <a:prstGeom prst="rect">
            <a:avLst/>
          </a:prstGeom>
          <a:noFill/>
          <a:ln>
            <a:noFill/>
          </a:ln>
        </p:spPr>
      </p:pic>
      <p:pic>
        <p:nvPicPr>
          <p:cNvPr id="1255" name="Google Shape;1255;p59"/>
          <p:cNvPicPr preferRelativeResize="0"/>
          <p:nvPr/>
        </p:nvPicPr>
        <p:blipFill rotWithShape="1">
          <a:blip r:embed="rId3">
            <a:alphaModFix/>
          </a:blip>
          <a:srcRect l="33394" t="23855" r="33394" b="23855"/>
          <a:stretch/>
        </p:blipFill>
        <p:spPr>
          <a:xfrm rot="-10491980">
            <a:off x="2468229" y="1602208"/>
            <a:ext cx="602251" cy="451254"/>
          </a:xfrm>
          <a:prstGeom prst="rect">
            <a:avLst/>
          </a:prstGeom>
          <a:noFill/>
          <a:ln>
            <a:noFill/>
          </a:ln>
        </p:spPr>
      </p:pic>
      <p:pic>
        <p:nvPicPr>
          <p:cNvPr id="1256" name="Google Shape;1256;p59"/>
          <p:cNvPicPr preferRelativeResize="0"/>
          <p:nvPr/>
        </p:nvPicPr>
        <p:blipFill rotWithShape="1">
          <a:blip r:embed="rId3">
            <a:alphaModFix/>
          </a:blip>
          <a:srcRect l="33394" t="23855" r="33394" b="23855"/>
          <a:stretch/>
        </p:blipFill>
        <p:spPr>
          <a:xfrm rot="7946402">
            <a:off x="1291082" y="2899022"/>
            <a:ext cx="602250" cy="451255"/>
          </a:xfrm>
          <a:prstGeom prst="rect">
            <a:avLst/>
          </a:prstGeom>
          <a:noFill/>
          <a:ln>
            <a:noFill/>
          </a:ln>
        </p:spPr>
      </p:pic>
      <p:pic>
        <p:nvPicPr>
          <p:cNvPr id="1257" name="Google Shape;1257;p59"/>
          <p:cNvPicPr preferRelativeResize="0"/>
          <p:nvPr/>
        </p:nvPicPr>
        <p:blipFill rotWithShape="1">
          <a:blip r:embed="rId3">
            <a:alphaModFix/>
          </a:blip>
          <a:srcRect l="33394" t="23855" r="33394" b="23855"/>
          <a:stretch/>
        </p:blipFill>
        <p:spPr>
          <a:xfrm rot="-7934305">
            <a:off x="1819105" y="2248012"/>
            <a:ext cx="602251" cy="451254"/>
          </a:xfrm>
          <a:prstGeom prst="rect">
            <a:avLst/>
          </a:prstGeom>
          <a:noFill/>
          <a:ln>
            <a:noFill/>
          </a:ln>
        </p:spPr>
      </p:pic>
      <p:grpSp>
        <p:nvGrpSpPr>
          <p:cNvPr id="1258" name="Google Shape;1258;p59"/>
          <p:cNvGrpSpPr/>
          <p:nvPr/>
        </p:nvGrpSpPr>
        <p:grpSpPr>
          <a:xfrm rot="4282905">
            <a:off x="9169091" y="1352890"/>
            <a:ext cx="2624554" cy="1922966"/>
            <a:chOff x="0" y="0"/>
            <a:chExt cx="2624553" cy="1922964"/>
          </a:xfrm>
        </p:grpSpPr>
        <p:pic>
          <p:nvPicPr>
            <p:cNvPr id="1259" name="Google Shape;1259;p59"/>
            <p:cNvPicPr preferRelativeResize="0"/>
            <p:nvPr/>
          </p:nvPicPr>
          <p:blipFill rotWithShape="1">
            <a:blip r:embed="rId3">
              <a:alphaModFix/>
            </a:blip>
            <a:srcRect l="33394" t="23855" r="33394" b="23855"/>
            <a:stretch/>
          </p:blipFill>
          <p:spPr>
            <a:xfrm rot="660546">
              <a:off x="37545" y="318829"/>
              <a:ext cx="602250" cy="451254"/>
            </a:xfrm>
            <a:prstGeom prst="rect">
              <a:avLst/>
            </a:prstGeom>
            <a:noFill/>
            <a:ln>
              <a:noFill/>
            </a:ln>
          </p:spPr>
        </p:pic>
        <p:pic>
          <p:nvPicPr>
            <p:cNvPr id="1260" name="Google Shape;1260;p59"/>
            <p:cNvPicPr preferRelativeResize="0"/>
            <p:nvPr/>
          </p:nvPicPr>
          <p:blipFill rotWithShape="1">
            <a:blip r:embed="rId3">
              <a:alphaModFix/>
            </a:blip>
            <a:srcRect l="33394" t="23855" r="33394" b="23855"/>
            <a:stretch/>
          </p:blipFill>
          <p:spPr>
            <a:xfrm rot="-2942552">
              <a:off x="1955648" y="809647"/>
              <a:ext cx="602250" cy="451254"/>
            </a:xfrm>
            <a:prstGeom prst="rect">
              <a:avLst/>
            </a:prstGeom>
            <a:noFill/>
            <a:ln>
              <a:noFill/>
            </a:ln>
          </p:spPr>
        </p:pic>
        <p:pic>
          <p:nvPicPr>
            <p:cNvPr id="1261" name="Google Shape;1261;p59"/>
            <p:cNvPicPr preferRelativeResize="0"/>
            <p:nvPr/>
          </p:nvPicPr>
          <p:blipFill rotWithShape="1">
            <a:blip r:embed="rId3">
              <a:alphaModFix/>
            </a:blip>
            <a:srcRect l="33394" t="23855" r="33394" b="23855"/>
            <a:stretch/>
          </p:blipFill>
          <p:spPr>
            <a:xfrm rot="-10491980">
              <a:off x="1631011" y="26039"/>
              <a:ext cx="602250" cy="451254"/>
            </a:xfrm>
            <a:prstGeom prst="rect">
              <a:avLst/>
            </a:prstGeom>
            <a:noFill/>
            <a:ln>
              <a:noFill/>
            </a:ln>
          </p:spPr>
        </p:pic>
        <p:pic>
          <p:nvPicPr>
            <p:cNvPr id="1262" name="Google Shape;1262;p59"/>
            <p:cNvPicPr preferRelativeResize="0"/>
            <p:nvPr/>
          </p:nvPicPr>
          <p:blipFill rotWithShape="1">
            <a:blip r:embed="rId3">
              <a:alphaModFix/>
            </a:blip>
            <a:srcRect l="33394" t="23855" r="33394" b="23855"/>
            <a:stretch/>
          </p:blipFill>
          <p:spPr>
            <a:xfrm rot="7946402">
              <a:off x="453863" y="1322853"/>
              <a:ext cx="602251" cy="451255"/>
            </a:xfrm>
            <a:prstGeom prst="rect">
              <a:avLst/>
            </a:prstGeom>
            <a:noFill/>
            <a:ln>
              <a:noFill/>
            </a:ln>
          </p:spPr>
        </p:pic>
        <p:pic>
          <p:nvPicPr>
            <p:cNvPr id="1263" name="Google Shape;1263;p59"/>
            <p:cNvPicPr preferRelativeResize="0"/>
            <p:nvPr/>
          </p:nvPicPr>
          <p:blipFill rotWithShape="1">
            <a:blip r:embed="rId3">
              <a:alphaModFix/>
            </a:blip>
            <a:srcRect l="33394" t="23855" r="33394" b="23855"/>
            <a:stretch/>
          </p:blipFill>
          <p:spPr>
            <a:xfrm rot="-7934305">
              <a:off x="981887" y="671843"/>
              <a:ext cx="602250" cy="451254"/>
            </a:xfrm>
            <a:prstGeom prst="rect">
              <a:avLst/>
            </a:prstGeom>
            <a:noFill/>
            <a:ln>
              <a:noFill/>
            </a:ln>
          </p:spPr>
        </p:pic>
      </p:grpSp>
      <p:grpSp>
        <p:nvGrpSpPr>
          <p:cNvPr id="1264" name="Google Shape;1264;p59"/>
          <p:cNvGrpSpPr/>
          <p:nvPr/>
        </p:nvGrpSpPr>
        <p:grpSpPr>
          <a:xfrm rot="-2154232">
            <a:off x="10332986" y="3579349"/>
            <a:ext cx="2721509" cy="2540106"/>
            <a:chOff x="385274" y="-617140"/>
            <a:chExt cx="2721507" cy="2540104"/>
          </a:xfrm>
        </p:grpSpPr>
        <p:pic>
          <p:nvPicPr>
            <p:cNvPr id="1265" name="Google Shape;1265;p59"/>
            <p:cNvPicPr preferRelativeResize="0"/>
            <p:nvPr/>
          </p:nvPicPr>
          <p:blipFill rotWithShape="1">
            <a:blip r:embed="rId3">
              <a:alphaModFix/>
            </a:blip>
            <a:srcRect l="33394" t="23855" r="33394" b="23855"/>
            <a:stretch/>
          </p:blipFill>
          <p:spPr>
            <a:xfrm rot="-2942552">
              <a:off x="1391367" y="975181"/>
              <a:ext cx="602250" cy="451254"/>
            </a:xfrm>
            <a:prstGeom prst="rect">
              <a:avLst/>
            </a:prstGeom>
            <a:noFill/>
            <a:ln>
              <a:noFill/>
            </a:ln>
          </p:spPr>
        </p:pic>
        <p:pic>
          <p:nvPicPr>
            <p:cNvPr id="1266" name="Google Shape;1266;p59"/>
            <p:cNvPicPr preferRelativeResize="0"/>
            <p:nvPr/>
          </p:nvPicPr>
          <p:blipFill rotWithShape="1">
            <a:blip r:embed="rId3">
              <a:alphaModFix/>
            </a:blip>
            <a:srcRect l="33394" t="23855" r="33394" b="23855"/>
            <a:stretch/>
          </p:blipFill>
          <p:spPr>
            <a:xfrm rot="-10491980">
              <a:off x="1631011" y="26039"/>
              <a:ext cx="602250" cy="451254"/>
            </a:xfrm>
            <a:prstGeom prst="rect">
              <a:avLst/>
            </a:prstGeom>
            <a:noFill/>
            <a:ln>
              <a:noFill/>
            </a:ln>
          </p:spPr>
        </p:pic>
        <p:pic>
          <p:nvPicPr>
            <p:cNvPr id="1267" name="Google Shape;1267;p59"/>
            <p:cNvPicPr preferRelativeResize="0"/>
            <p:nvPr/>
          </p:nvPicPr>
          <p:blipFill rotWithShape="1">
            <a:blip r:embed="rId3">
              <a:alphaModFix/>
            </a:blip>
            <a:srcRect l="33394" t="23855" r="33394" b="23855"/>
            <a:stretch/>
          </p:blipFill>
          <p:spPr>
            <a:xfrm rot="7946402">
              <a:off x="453863" y="1322853"/>
              <a:ext cx="602251" cy="451255"/>
            </a:xfrm>
            <a:prstGeom prst="rect">
              <a:avLst/>
            </a:prstGeom>
            <a:noFill/>
            <a:ln>
              <a:noFill/>
            </a:ln>
          </p:spPr>
        </p:pic>
        <p:pic>
          <p:nvPicPr>
            <p:cNvPr id="1268" name="Google Shape;1268;p59"/>
            <p:cNvPicPr preferRelativeResize="0"/>
            <p:nvPr/>
          </p:nvPicPr>
          <p:blipFill rotWithShape="1">
            <a:blip r:embed="rId3">
              <a:alphaModFix/>
            </a:blip>
            <a:srcRect l="33394" t="23855" r="33394" b="23855"/>
            <a:stretch/>
          </p:blipFill>
          <p:spPr>
            <a:xfrm rot="-7934305">
              <a:off x="2436191" y="-468158"/>
              <a:ext cx="602250" cy="451254"/>
            </a:xfrm>
            <a:prstGeom prst="rect">
              <a:avLst/>
            </a:prstGeom>
            <a:noFill/>
            <a:ln>
              <a:noFill/>
            </a:ln>
          </p:spPr>
        </p:pic>
      </p:grpSp>
      <p:grpSp>
        <p:nvGrpSpPr>
          <p:cNvPr id="1269" name="Google Shape;1269;p59"/>
          <p:cNvGrpSpPr/>
          <p:nvPr/>
        </p:nvGrpSpPr>
        <p:grpSpPr>
          <a:xfrm rot="10165975">
            <a:off x="-629658" y="4163424"/>
            <a:ext cx="4006089" cy="6326520"/>
            <a:chOff x="383414" y="-188260"/>
            <a:chExt cx="4006087" cy="6326518"/>
          </a:xfrm>
        </p:grpSpPr>
        <p:grpSp>
          <p:nvGrpSpPr>
            <p:cNvPr id="1270" name="Google Shape;1270;p59"/>
            <p:cNvGrpSpPr/>
            <p:nvPr/>
          </p:nvGrpSpPr>
          <p:grpSpPr>
            <a:xfrm rot="4282905">
              <a:off x="642387" y="235192"/>
              <a:ext cx="2653238" cy="2449515"/>
              <a:chOff x="103755" y="-897653"/>
              <a:chExt cx="2653237" cy="2449514"/>
            </a:xfrm>
          </p:grpSpPr>
          <p:pic>
            <p:nvPicPr>
              <p:cNvPr id="1271" name="Google Shape;1271;p59"/>
              <p:cNvPicPr preferRelativeResize="0"/>
              <p:nvPr/>
            </p:nvPicPr>
            <p:blipFill rotWithShape="1">
              <a:blip r:embed="rId3">
                <a:alphaModFix/>
              </a:blip>
              <a:srcRect l="33394" t="23855" r="33394" b="23855"/>
              <a:stretch/>
            </p:blipFill>
            <p:spPr>
              <a:xfrm rot="660546">
                <a:off x="141300" y="806932"/>
                <a:ext cx="602250" cy="451255"/>
              </a:xfrm>
              <a:prstGeom prst="rect">
                <a:avLst/>
              </a:prstGeom>
              <a:noFill/>
              <a:ln>
                <a:noFill/>
              </a:ln>
            </p:spPr>
          </p:pic>
          <p:pic>
            <p:nvPicPr>
              <p:cNvPr id="1272" name="Google Shape;1272;p59"/>
              <p:cNvPicPr preferRelativeResize="0"/>
              <p:nvPr/>
            </p:nvPicPr>
            <p:blipFill rotWithShape="1">
              <a:blip r:embed="rId3">
                <a:alphaModFix/>
              </a:blip>
              <a:srcRect l="33394" t="23855" r="33394" b="23855"/>
              <a:stretch/>
            </p:blipFill>
            <p:spPr>
              <a:xfrm rot="-211677">
                <a:off x="2141428" y="1082505"/>
                <a:ext cx="602250" cy="451254"/>
              </a:xfrm>
              <a:prstGeom prst="rect">
                <a:avLst/>
              </a:prstGeom>
              <a:noFill/>
              <a:ln>
                <a:noFill/>
              </a:ln>
            </p:spPr>
          </p:pic>
          <p:pic>
            <p:nvPicPr>
              <p:cNvPr id="1273" name="Google Shape;1273;p59"/>
              <p:cNvPicPr preferRelativeResize="0"/>
              <p:nvPr/>
            </p:nvPicPr>
            <p:blipFill rotWithShape="1">
              <a:blip r:embed="rId3">
                <a:alphaModFix/>
              </a:blip>
              <a:srcRect l="33394" t="23855" r="33394" b="23855"/>
              <a:stretch/>
            </p:blipFill>
            <p:spPr>
              <a:xfrm rot="-10491980">
                <a:off x="1631011" y="26039"/>
                <a:ext cx="602250" cy="451254"/>
              </a:xfrm>
              <a:prstGeom prst="rect">
                <a:avLst/>
              </a:prstGeom>
              <a:noFill/>
              <a:ln>
                <a:noFill/>
              </a:ln>
            </p:spPr>
          </p:pic>
          <p:pic>
            <p:nvPicPr>
              <p:cNvPr id="1274" name="Google Shape;1274;p59"/>
              <p:cNvPicPr preferRelativeResize="0"/>
              <p:nvPr/>
            </p:nvPicPr>
            <p:blipFill rotWithShape="1">
              <a:blip r:embed="rId3">
                <a:alphaModFix/>
              </a:blip>
              <a:srcRect l="33394" t="23855" r="33394" b="23855"/>
              <a:stretch/>
            </p:blipFill>
            <p:spPr>
              <a:xfrm rot="7946402">
                <a:off x="1010112" y="-748797"/>
                <a:ext cx="602250" cy="451254"/>
              </a:xfrm>
              <a:prstGeom prst="rect">
                <a:avLst/>
              </a:prstGeom>
              <a:noFill/>
              <a:ln>
                <a:noFill/>
              </a:ln>
            </p:spPr>
          </p:pic>
          <p:pic>
            <p:nvPicPr>
              <p:cNvPr id="1275" name="Google Shape;1275;p59"/>
              <p:cNvPicPr preferRelativeResize="0"/>
              <p:nvPr/>
            </p:nvPicPr>
            <p:blipFill rotWithShape="1">
              <a:blip r:embed="rId3">
                <a:alphaModFix/>
              </a:blip>
              <a:srcRect l="33394" t="23855" r="33394" b="23855"/>
              <a:stretch/>
            </p:blipFill>
            <p:spPr>
              <a:xfrm rot="-7934305">
                <a:off x="981887" y="671843"/>
                <a:ext cx="602250" cy="451254"/>
              </a:xfrm>
              <a:prstGeom prst="rect">
                <a:avLst/>
              </a:prstGeom>
              <a:noFill/>
              <a:ln>
                <a:noFill/>
              </a:ln>
            </p:spPr>
          </p:pic>
        </p:grpSp>
        <p:grpSp>
          <p:nvGrpSpPr>
            <p:cNvPr id="1276" name="Google Shape;1276;p59"/>
            <p:cNvGrpSpPr/>
            <p:nvPr/>
          </p:nvGrpSpPr>
          <p:grpSpPr>
            <a:xfrm rot="-2154232">
              <a:off x="833067" y="2928509"/>
              <a:ext cx="3106782" cy="2540106"/>
              <a:chOff x="0" y="-617140"/>
              <a:chExt cx="3106781" cy="2540104"/>
            </a:xfrm>
          </p:grpSpPr>
          <p:pic>
            <p:nvPicPr>
              <p:cNvPr id="1277" name="Google Shape;1277;p59"/>
              <p:cNvPicPr preferRelativeResize="0"/>
              <p:nvPr/>
            </p:nvPicPr>
            <p:blipFill rotWithShape="1">
              <a:blip r:embed="rId3">
                <a:alphaModFix/>
              </a:blip>
              <a:srcRect l="33394" t="23855" r="33394" b="23855"/>
              <a:stretch/>
            </p:blipFill>
            <p:spPr>
              <a:xfrm rot="660546">
                <a:off x="37545" y="318829"/>
                <a:ext cx="602250" cy="451254"/>
              </a:xfrm>
              <a:prstGeom prst="rect">
                <a:avLst/>
              </a:prstGeom>
              <a:noFill/>
              <a:ln>
                <a:noFill/>
              </a:ln>
            </p:spPr>
          </p:pic>
          <p:pic>
            <p:nvPicPr>
              <p:cNvPr id="1278" name="Google Shape;1278;p59"/>
              <p:cNvPicPr preferRelativeResize="0"/>
              <p:nvPr/>
            </p:nvPicPr>
            <p:blipFill rotWithShape="1">
              <a:blip r:embed="rId3">
                <a:alphaModFix/>
              </a:blip>
              <a:srcRect l="33394" t="23855" r="33394" b="23855"/>
              <a:stretch/>
            </p:blipFill>
            <p:spPr>
              <a:xfrm rot="-2942552">
                <a:off x="1391367" y="975181"/>
                <a:ext cx="602250" cy="451254"/>
              </a:xfrm>
              <a:prstGeom prst="rect">
                <a:avLst/>
              </a:prstGeom>
              <a:noFill/>
              <a:ln>
                <a:noFill/>
              </a:ln>
            </p:spPr>
          </p:pic>
          <p:pic>
            <p:nvPicPr>
              <p:cNvPr id="1279" name="Google Shape;1279;p59"/>
              <p:cNvPicPr preferRelativeResize="0"/>
              <p:nvPr/>
            </p:nvPicPr>
            <p:blipFill rotWithShape="1">
              <a:blip r:embed="rId3">
                <a:alphaModFix/>
              </a:blip>
              <a:srcRect l="33394" t="23855" r="33394" b="23855"/>
              <a:stretch/>
            </p:blipFill>
            <p:spPr>
              <a:xfrm rot="-10491980">
                <a:off x="1631011" y="26039"/>
                <a:ext cx="602250" cy="451254"/>
              </a:xfrm>
              <a:prstGeom prst="rect">
                <a:avLst/>
              </a:prstGeom>
              <a:noFill/>
              <a:ln>
                <a:noFill/>
              </a:ln>
            </p:spPr>
          </p:pic>
          <p:pic>
            <p:nvPicPr>
              <p:cNvPr id="1280" name="Google Shape;1280;p59"/>
              <p:cNvPicPr preferRelativeResize="0"/>
              <p:nvPr/>
            </p:nvPicPr>
            <p:blipFill rotWithShape="1">
              <a:blip r:embed="rId3">
                <a:alphaModFix/>
              </a:blip>
              <a:srcRect l="33394" t="23855" r="33394" b="23855"/>
              <a:stretch/>
            </p:blipFill>
            <p:spPr>
              <a:xfrm rot="7946402">
                <a:off x="453863" y="1322853"/>
                <a:ext cx="602251" cy="451255"/>
              </a:xfrm>
              <a:prstGeom prst="rect">
                <a:avLst/>
              </a:prstGeom>
              <a:noFill/>
              <a:ln>
                <a:noFill/>
              </a:ln>
            </p:spPr>
          </p:pic>
          <p:pic>
            <p:nvPicPr>
              <p:cNvPr id="1281" name="Google Shape;1281;p59"/>
              <p:cNvPicPr preferRelativeResize="0"/>
              <p:nvPr/>
            </p:nvPicPr>
            <p:blipFill rotWithShape="1">
              <a:blip r:embed="rId3">
                <a:alphaModFix/>
              </a:blip>
              <a:srcRect l="33394" t="23855" r="33394" b="23855"/>
              <a:stretch/>
            </p:blipFill>
            <p:spPr>
              <a:xfrm rot="-7934305">
                <a:off x="2436191" y="-468158"/>
                <a:ext cx="602250" cy="451254"/>
              </a:xfrm>
              <a:prstGeom prst="rect">
                <a:avLst/>
              </a:prstGeom>
              <a:noFill/>
              <a:ln>
                <a:noFill/>
              </a:ln>
            </p:spPr>
          </p:pic>
        </p:grpSp>
      </p:grpSp>
      <p:pic>
        <p:nvPicPr>
          <p:cNvPr id="1282" name="Google Shape;1282;p59"/>
          <p:cNvPicPr preferRelativeResize="0"/>
          <p:nvPr/>
        </p:nvPicPr>
        <p:blipFill rotWithShape="1">
          <a:blip r:embed="rId3">
            <a:alphaModFix/>
          </a:blip>
          <a:srcRect l="33394" t="23855" r="33394" b="23855"/>
          <a:stretch/>
        </p:blipFill>
        <p:spPr>
          <a:xfrm rot="-6490574">
            <a:off x="450217" y="3470207"/>
            <a:ext cx="602250" cy="451254"/>
          </a:xfrm>
          <a:prstGeom prst="rect">
            <a:avLst/>
          </a:prstGeom>
          <a:noFill/>
          <a:ln>
            <a:noFill/>
          </a:ln>
        </p:spPr>
      </p:pic>
      <p:pic>
        <p:nvPicPr>
          <p:cNvPr id="1283" name="Google Shape;1283;p59"/>
          <p:cNvPicPr preferRelativeResize="0"/>
          <p:nvPr/>
        </p:nvPicPr>
        <p:blipFill rotWithShape="1">
          <a:blip r:embed="rId3">
            <a:alphaModFix/>
          </a:blip>
          <a:srcRect l="33394" t="23855" r="33394" b="23855"/>
          <a:stretch/>
        </p:blipFill>
        <p:spPr>
          <a:xfrm rot="-6490574">
            <a:off x="5341917" y="1191425"/>
            <a:ext cx="602250" cy="451254"/>
          </a:xfrm>
          <a:prstGeom prst="rect">
            <a:avLst/>
          </a:prstGeom>
          <a:noFill/>
          <a:ln>
            <a:noFill/>
          </a:ln>
        </p:spPr>
      </p:pic>
      <p:pic>
        <p:nvPicPr>
          <p:cNvPr id="1284" name="Google Shape;1284;p59"/>
          <p:cNvPicPr preferRelativeResize="0"/>
          <p:nvPr/>
        </p:nvPicPr>
        <p:blipFill rotWithShape="1">
          <a:blip r:embed="rId3">
            <a:alphaModFix/>
          </a:blip>
          <a:srcRect l="33394" t="23855" r="33394" b="23855"/>
          <a:stretch/>
        </p:blipFill>
        <p:spPr>
          <a:xfrm rot="-9196910">
            <a:off x="3473845" y="1191425"/>
            <a:ext cx="602251" cy="451254"/>
          </a:xfrm>
          <a:prstGeom prst="rect">
            <a:avLst/>
          </a:prstGeom>
          <a:noFill/>
          <a:ln>
            <a:noFill/>
          </a:ln>
        </p:spPr>
      </p:pic>
      <p:pic>
        <p:nvPicPr>
          <p:cNvPr id="1285" name="Google Shape;1285;p59"/>
          <p:cNvPicPr preferRelativeResize="0"/>
          <p:nvPr/>
        </p:nvPicPr>
        <p:blipFill rotWithShape="1">
          <a:blip r:embed="rId3">
            <a:alphaModFix/>
          </a:blip>
          <a:srcRect l="33394" t="23855" r="33394" b="23855"/>
          <a:stretch/>
        </p:blipFill>
        <p:spPr>
          <a:xfrm rot="-9196910">
            <a:off x="11534187" y="1388839"/>
            <a:ext cx="602250" cy="451254"/>
          </a:xfrm>
          <a:prstGeom prst="rect">
            <a:avLst/>
          </a:prstGeom>
          <a:noFill/>
          <a:ln>
            <a:noFill/>
          </a:ln>
        </p:spPr>
      </p:pic>
      <p:grpSp>
        <p:nvGrpSpPr>
          <p:cNvPr id="1286" name="Google Shape;1286;p59"/>
          <p:cNvGrpSpPr/>
          <p:nvPr/>
        </p:nvGrpSpPr>
        <p:grpSpPr>
          <a:xfrm rot="4282905">
            <a:off x="9658491" y="7441633"/>
            <a:ext cx="2624554" cy="1922965"/>
            <a:chOff x="0" y="0"/>
            <a:chExt cx="2624553" cy="1922964"/>
          </a:xfrm>
        </p:grpSpPr>
        <p:pic>
          <p:nvPicPr>
            <p:cNvPr id="1287" name="Google Shape;1287;p59"/>
            <p:cNvPicPr preferRelativeResize="0"/>
            <p:nvPr/>
          </p:nvPicPr>
          <p:blipFill rotWithShape="1">
            <a:blip r:embed="rId3">
              <a:alphaModFix/>
            </a:blip>
            <a:srcRect l="33394" t="23855" r="33394" b="23855"/>
            <a:stretch/>
          </p:blipFill>
          <p:spPr>
            <a:xfrm rot="660546">
              <a:off x="37545" y="318829"/>
              <a:ext cx="602250" cy="451254"/>
            </a:xfrm>
            <a:prstGeom prst="rect">
              <a:avLst/>
            </a:prstGeom>
            <a:noFill/>
            <a:ln>
              <a:noFill/>
            </a:ln>
          </p:spPr>
        </p:pic>
        <p:pic>
          <p:nvPicPr>
            <p:cNvPr id="1288" name="Google Shape;1288;p59"/>
            <p:cNvPicPr preferRelativeResize="0"/>
            <p:nvPr/>
          </p:nvPicPr>
          <p:blipFill rotWithShape="1">
            <a:blip r:embed="rId3">
              <a:alphaModFix/>
            </a:blip>
            <a:srcRect l="33394" t="23855" r="33394" b="23855"/>
            <a:stretch/>
          </p:blipFill>
          <p:spPr>
            <a:xfrm rot="-2942552">
              <a:off x="1955648" y="809647"/>
              <a:ext cx="602250" cy="451254"/>
            </a:xfrm>
            <a:prstGeom prst="rect">
              <a:avLst/>
            </a:prstGeom>
            <a:noFill/>
            <a:ln>
              <a:noFill/>
            </a:ln>
          </p:spPr>
        </p:pic>
        <p:pic>
          <p:nvPicPr>
            <p:cNvPr id="1289" name="Google Shape;1289;p59"/>
            <p:cNvPicPr preferRelativeResize="0"/>
            <p:nvPr/>
          </p:nvPicPr>
          <p:blipFill rotWithShape="1">
            <a:blip r:embed="rId3">
              <a:alphaModFix/>
            </a:blip>
            <a:srcRect l="33394" t="23855" r="33394" b="23855"/>
            <a:stretch/>
          </p:blipFill>
          <p:spPr>
            <a:xfrm rot="-10491980">
              <a:off x="1631011" y="26039"/>
              <a:ext cx="602250" cy="451254"/>
            </a:xfrm>
            <a:prstGeom prst="rect">
              <a:avLst/>
            </a:prstGeom>
            <a:noFill/>
            <a:ln>
              <a:noFill/>
            </a:ln>
          </p:spPr>
        </p:pic>
        <p:pic>
          <p:nvPicPr>
            <p:cNvPr id="1290" name="Google Shape;1290;p59"/>
            <p:cNvPicPr preferRelativeResize="0"/>
            <p:nvPr/>
          </p:nvPicPr>
          <p:blipFill rotWithShape="1">
            <a:blip r:embed="rId3">
              <a:alphaModFix/>
            </a:blip>
            <a:srcRect l="33394" t="23855" r="33394" b="23855"/>
            <a:stretch/>
          </p:blipFill>
          <p:spPr>
            <a:xfrm rot="7946402">
              <a:off x="453863" y="1322853"/>
              <a:ext cx="602251" cy="451255"/>
            </a:xfrm>
            <a:prstGeom prst="rect">
              <a:avLst/>
            </a:prstGeom>
            <a:noFill/>
            <a:ln>
              <a:noFill/>
            </a:ln>
          </p:spPr>
        </p:pic>
        <p:pic>
          <p:nvPicPr>
            <p:cNvPr id="1291" name="Google Shape;1291;p59"/>
            <p:cNvPicPr preferRelativeResize="0"/>
            <p:nvPr/>
          </p:nvPicPr>
          <p:blipFill rotWithShape="1">
            <a:blip r:embed="rId3">
              <a:alphaModFix/>
            </a:blip>
            <a:srcRect l="33394" t="23855" r="33394" b="23855"/>
            <a:stretch/>
          </p:blipFill>
          <p:spPr>
            <a:xfrm rot="-7934305">
              <a:off x="981887" y="671843"/>
              <a:ext cx="602250" cy="451254"/>
            </a:xfrm>
            <a:prstGeom prst="rect">
              <a:avLst/>
            </a:prstGeom>
            <a:noFill/>
            <a:ln>
              <a:noFill/>
            </a:ln>
          </p:spPr>
        </p:pic>
      </p:grpSp>
      <p:pic>
        <p:nvPicPr>
          <p:cNvPr id="1292" name="Google Shape;1292;p59"/>
          <p:cNvPicPr preferRelativeResize="0"/>
          <p:nvPr/>
        </p:nvPicPr>
        <p:blipFill rotWithShape="1">
          <a:blip r:embed="rId3">
            <a:alphaModFix/>
          </a:blip>
          <a:srcRect l="33394" t="23855" r="33394" b="23855"/>
          <a:stretch/>
        </p:blipFill>
        <p:spPr>
          <a:xfrm rot="-1493687">
            <a:off x="12428815" y="4221268"/>
            <a:ext cx="602250" cy="451254"/>
          </a:xfrm>
          <a:prstGeom prst="rect">
            <a:avLst/>
          </a:prstGeom>
          <a:noFill/>
          <a:ln>
            <a:noFill/>
          </a:ln>
        </p:spPr>
      </p:pic>
      <p:pic>
        <p:nvPicPr>
          <p:cNvPr id="1293" name="Google Shape;1293;p59"/>
          <p:cNvPicPr preferRelativeResize="0"/>
          <p:nvPr/>
        </p:nvPicPr>
        <p:blipFill rotWithShape="1">
          <a:blip r:embed="rId3">
            <a:alphaModFix/>
          </a:blip>
          <a:srcRect l="33394" t="23855" r="33394" b="23855"/>
          <a:stretch/>
        </p:blipFill>
        <p:spPr>
          <a:xfrm rot="-7414656">
            <a:off x="6824309" y="9006979"/>
            <a:ext cx="602250" cy="451255"/>
          </a:xfrm>
          <a:prstGeom prst="rect">
            <a:avLst/>
          </a:prstGeom>
          <a:noFill/>
          <a:ln>
            <a:noFill/>
          </a:ln>
        </p:spPr>
      </p:pic>
      <p:pic>
        <p:nvPicPr>
          <p:cNvPr id="1294" name="Google Shape;1294;p59"/>
          <p:cNvPicPr preferRelativeResize="0"/>
          <p:nvPr/>
        </p:nvPicPr>
        <p:blipFill rotWithShape="1">
          <a:blip r:embed="rId3">
            <a:alphaModFix/>
          </a:blip>
          <a:srcRect l="33394" t="23855" r="33394" b="23855"/>
          <a:stretch/>
        </p:blipFill>
        <p:spPr>
          <a:xfrm rot="8953787">
            <a:off x="9438925" y="8761952"/>
            <a:ext cx="602250" cy="451254"/>
          </a:xfrm>
          <a:prstGeom prst="rect">
            <a:avLst/>
          </a:prstGeom>
          <a:noFill/>
          <a:ln>
            <a:noFill/>
          </a:ln>
        </p:spPr>
      </p:pic>
      <p:pic>
        <p:nvPicPr>
          <p:cNvPr id="1295" name="Google Shape;1295;p59"/>
          <p:cNvPicPr preferRelativeResize="0"/>
          <p:nvPr/>
        </p:nvPicPr>
        <p:blipFill rotWithShape="1">
          <a:blip r:embed="rId3">
            <a:alphaModFix/>
          </a:blip>
          <a:srcRect l="33394" t="23855" r="33394" b="23855"/>
          <a:stretch/>
        </p:blipFill>
        <p:spPr>
          <a:xfrm rot="5792168">
            <a:off x="12403183" y="2776969"/>
            <a:ext cx="602250" cy="451254"/>
          </a:xfrm>
          <a:prstGeom prst="rect">
            <a:avLst/>
          </a:prstGeom>
          <a:noFill/>
          <a:ln>
            <a:noFill/>
          </a:ln>
        </p:spPr>
      </p:pic>
      <p:pic>
        <p:nvPicPr>
          <p:cNvPr id="1296" name="Google Shape;1296;p59"/>
          <p:cNvPicPr preferRelativeResize="0"/>
          <p:nvPr/>
        </p:nvPicPr>
        <p:blipFill rotWithShape="1">
          <a:blip r:embed="rId3">
            <a:alphaModFix/>
          </a:blip>
          <a:srcRect l="33394" t="23855" r="33394" b="23855"/>
          <a:stretch/>
        </p:blipFill>
        <p:spPr>
          <a:xfrm rot="-10088538">
            <a:off x="12209058" y="9159848"/>
            <a:ext cx="602250" cy="451255"/>
          </a:xfrm>
          <a:prstGeom prst="rect">
            <a:avLst/>
          </a:prstGeom>
          <a:noFill/>
          <a:ln>
            <a:noFill/>
          </a:ln>
        </p:spPr>
      </p:pic>
      <p:pic>
        <p:nvPicPr>
          <p:cNvPr id="1297" name="Google Shape;1297;p59"/>
          <p:cNvPicPr preferRelativeResize="0"/>
          <p:nvPr/>
        </p:nvPicPr>
        <p:blipFill rotWithShape="1">
          <a:blip r:embed="rId3">
            <a:alphaModFix/>
          </a:blip>
          <a:srcRect l="33394" t="23855" r="33394" b="23855"/>
          <a:stretch/>
        </p:blipFill>
        <p:spPr>
          <a:xfrm rot="-9196910">
            <a:off x="12023587" y="7477581"/>
            <a:ext cx="602251" cy="451255"/>
          </a:xfrm>
          <a:prstGeom prst="rect">
            <a:avLst/>
          </a:prstGeom>
          <a:noFill/>
          <a:ln>
            <a:noFill/>
          </a:ln>
        </p:spPr>
      </p:pic>
      <p:pic>
        <p:nvPicPr>
          <p:cNvPr id="1298" name="Google Shape;1298;p59"/>
          <p:cNvPicPr preferRelativeResize="0"/>
          <p:nvPr/>
        </p:nvPicPr>
        <p:blipFill rotWithShape="1">
          <a:blip r:embed="rId3">
            <a:alphaModFix/>
          </a:blip>
          <a:srcRect l="33394" t="23855" r="33394" b="23855"/>
          <a:stretch/>
        </p:blipFill>
        <p:spPr>
          <a:xfrm rot="-7362796">
            <a:off x="8376828" y="9099503"/>
            <a:ext cx="602250" cy="451255"/>
          </a:xfrm>
          <a:prstGeom prst="rect">
            <a:avLst/>
          </a:prstGeom>
          <a:noFill/>
          <a:ln>
            <a:noFill/>
          </a:ln>
        </p:spPr>
      </p:pic>
      <p:pic>
        <p:nvPicPr>
          <p:cNvPr id="1299" name="Google Shape;1299;p59"/>
          <p:cNvPicPr preferRelativeResize="0"/>
          <p:nvPr/>
        </p:nvPicPr>
        <p:blipFill rotWithShape="1">
          <a:blip r:embed="rId3">
            <a:alphaModFix/>
          </a:blip>
          <a:srcRect l="33394" t="23855" r="33394" b="23855"/>
          <a:stretch/>
        </p:blipFill>
        <p:spPr>
          <a:xfrm rot="-8256122">
            <a:off x="8655570" y="1261652"/>
            <a:ext cx="602250" cy="451254"/>
          </a:xfrm>
          <a:prstGeom prst="rect">
            <a:avLst/>
          </a:prstGeom>
          <a:noFill/>
          <a:ln>
            <a:noFill/>
          </a:ln>
        </p:spPr>
      </p:pic>
      <p:pic>
        <p:nvPicPr>
          <p:cNvPr id="1300" name="Google Shape;1300;p59"/>
          <p:cNvPicPr preferRelativeResize="0"/>
          <p:nvPr/>
        </p:nvPicPr>
        <p:blipFill rotWithShape="1">
          <a:blip r:embed="rId3">
            <a:alphaModFix/>
          </a:blip>
          <a:srcRect l="33394" t="23855" r="33394" b="23855"/>
          <a:stretch/>
        </p:blipFill>
        <p:spPr>
          <a:xfrm rot="-6209075">
            <a:off x="9209473" y="3265468"/>
            <a:ext cx="602251" cy="451254"/>
          </a:xfrm>
          <a:prstGeom prst="rect">
            <a:avLst/>
          </a:prstGeom>
          <a:noFill/>
          <a:ln>
            <a:noFill/>
          </a:ln>
        </p:spPr>
      </p:pic>
      <p:pic>
        <p:nvPicPr>
          <p:cNvPr id="1301" name="Google Shape;1301;p59"/>
          <p:cNvPicPr preferRelativeResize="0"/>
          <p:nvPr/>
        </p:nvPicPr>
        <p:blipFill rotWithShape="1">
          <a:blip r:embed="rId3">
            <a:alphaModFix/>
          </a:blip>
          <a:srcRect l="33394" t="23855" r="33394" b="23855"/>
          <a:stretch/>
        </p:blipFill>
        <p:spPr>
          <a:xfrm rot="-483452">
            <a:off x="12289009" y="1736454"/>
            <a:ext cx="602250" cy="451254"/>
          </a:xfrm>
          <a:prstGeom prst="rect">
            <a:avLst/>
          </a:prstGeom>
          <a:noFill/>
          <a:ln>
            <a:noFill/>
          </a:ln>
        </p:spPr>
      </p:pic>
      <p:pic>
        <p:nvPicPr>
          <p:cNvPr id="1302" name="Google Shape;1302;p59"/>
          <p:cNvPicPr preferRelativeResize="0"/>
          <p:nvPr/>
        </p:nvPicPr>
        <p:blipFill rotWithShape="1">
          <a:blip r:embed="rId3">
            <a:alphaModFix/>
          </a:blip>
          <a:srcRect l="33394" t="23855" r="33394" b="23855"/>
          <a:stretch/>
        </p:blipFill>
        <p:spPr>
          <a:xfrm rot="-483452">
            <a:off x="12162042" y="6218396"/>
            <a:ext cx="602250" cy="451255"/>
          </a:xfrm>
          <a:prstGeom prst="rect">
            <a:avLst/>
          </a:prstGeom>
          <a:noFill/>
          <a:ln>
            <a:noFill/>
          </a:ln>
        </p:spPr>
      </p:pic>
      <p:pic>
        <p:nvPicPr>
          <p:cNvPr id="1303" name="Google Shape;1303;p59"/>
          <p:cNvPicPr preferRelativeResize="0"/>
          <p:nvPr/>
        </p:nvPicPr>
        <p:blipFill rotWithShape="1">
          <a:blip r:embed="rId3">
            <a:alphaModFix/>
          </a:blip>
          <a:srcRect l="33394" t="23855" r="33394" b="23855"/>
          <a:stretch/>
        </p:blipFill>
        <p:spPr>
          <a:xfrm rot="-10787828">
            <a:off x="139096" y="2582407"/>
            <a:ext cx="602251" cy="451254"/>
          </a:xfrm>
          <a:prstGeom prst="rect">
            <a:avLst/>
          </a:prstGeom>
          <a:noFill/>
          <a:ln>
            <a:noFill/>
          </a:ln>
        </p:spPr>
      </p:pic>
      <p:pic>
        <p:nvPicPr>
          <p:cNvPr id="1304" name="Google Shape;1304;p59"/>
          <p:cNvPicPr preferRelativeResize="0"/>
          <p:nvPr/>
        </p:nvPicPr>
        <p:blipFill rotWithShape="1">
          <a:blip r:embed="rId3">
            <a:alphaModFix/>
          </a:blip>
          <a:srcRect l="33394" t="23855" r="33394" b="23855"/>
          <a:stretch/>
        </p:blipFill>
        <p:spPr>
          <a:xfrm rot="5855665">
            <a:off x="1420035" y="1111642"/>
            <a:ext cx="602250" cy="451255"/>
          </a:xfrm>
          <a:prstGeom prst="rect">
            <a:avLst/>
          </a:prstGeom>
          <a:noFill/>
          <a:ln>
            <a:noFill/>
          </a:ln>
        </p:spPr>
      </p:pic>
      <p:pic>
        <p:nvPicPr>
          <p:cNvPr id="1305" name="Google Shape;1305;p59"/>
          <p:cNvPicPr preferRelativeResize="0"/>
          <p:nvPr/>
        </p:nvPicPr>
        <p:blipFill rotWithShape="1">
          <a:blip r:embed="rId3">
            <a:alphaModFix/>
          </a:blip>
          <a:srcRect l="33394" t="23855" r="33394" b="23855"/>
          <a:stretch/>
        </p:blipFill>
        <p:spPr>
          <a:xfrm rot="-9370693">
            <a:off x="139106" y="8177447"/>
            <a:ext cx="602250" cy="451254"/>
          </a:xfrm>
          <a:prstGeom prst="rect">
            <a:avLst/>
          </a:prstGeom>
          <a:noFill/>
          <a:ln>
            <a:noFill/>
          </a:ln>
        </p:spPr>
      </p:pic>
      <p:pic>
        <p:nvPicPr>
          <p:cNvPr id="1306" name="Google Shape;1306;p59"/>
          <p:cNvPicPr preferRelativeResize="0"/>
          <p:nvPr/>
        </p:nvPicPr>
        <p:blipFill rotWithShape="1">
          <a:blip r:embed="rId3">
            <a:alphaModFix/>
          </a:blip>
          <a:srcRect l="33394" t="23855" r="33394" b="23855"/>
          <a:stretch/>
        </p:blipFill>
        <p:spPr>
          <a:xfrm rot="-5096786">
            <a:off x="9976376" y="5540065"/>
            <a:ext cx="602250" cy="451254"/>
          </a:xfrm>
          <a:prstGeom prst="rect">
            <a:avLst/>
          </a:prstGeom>
          <a:noFill/>
          <a:ln>
            <a:noFill/>
          </a:ln>
        </p:spPr>
      </p:pic>
      <p:grpSp>
        <p:nvGrpSpPr>
          <p:cNvPr id="1307" name="Google Shape;1307;p59"/>
          <p:cNvGrpSpPr/>
          <p:nvPr/>
        </p:nvGrpSpPr>
        <p:grpSpPr>
          <a:xfrm>
            <a:off x="918335" y="1247194"/>
            <a:ext cx="10957759" cy="8213034"/>
            <a:chOff x="-3" y="-2"/>
            <a:chExt cx="10957758" cy="8213032"/>
          </a:xfrm>
        </p:grpSpPr>
        <p:grpSp>
          <p:nvGrpSpPr>
            <p:cNvPr id="1308" name="Google Shape;1308;p59"/>
            <p:cNvGrpSpPr/>
            <p:nvPr/>
          </p:nvGrpSpPr>
          <p:grpSpPr>
            <a:xfrm>
              <a:off x="-3" y="-2"/>
              <a:ext cx="10957758" cy="8213032"/>
              <a:chOff x="-3" y="-2"/>
              <a:chExt cx="10957756" cy="8213031"/>
            </a:xfrm>
          </p:grpSpPr>
          <p:grpSp>
            <p:nvGrpSpPr>
              <p:cNvPr id="1309" name="Google Shape;1309;p59"/>
              <p:cNvGrpSpPr/>
              <p:nvPr/>
            </p:nvGrpSpPr>
            <p:grpSpPr>
              <a:xfrm>
                <a:off x="-3" y="-2"/>
                <a:ext cx="10957756" cy="8213031"/>
                <a:chOff x="-3" y="-2"/>
                <a:chExt cx="10957755" cy="8213030"/>
              </a:xfrm>
            </p:grpSpPr>
            <p:grpSp>
              <p:nvGrpSpPr>
                <p:cNvPr id="1310" name="Google Shape;1310;p59"/>
                <p:cNvGrpSpPr/>
                <p:nvPr/>
              </p:nvGrpSpPr>
              <p:grpSpPr>
                <a:xfrm rot="3188881" flipH="1">
                  <a:off x="5603765" y="1831522"/>
                  <a:ext cx="4591451" cy="4202517"/>
                  <a:chOff x="-4561943" y="-1955030"/>
                  <a:chExt cx="4591449" cy="4202515"/>
                </a:xfrm>
              </p:grpSpPr>
              <p:grpSp>
                <p:nvGrpSpPr>
                  <p:cNvPr id="1311" name="Google Shape;1311;p59"/>
                  <p:cNvGrpSpPr/>
                  <p:nvPr/>
                </p:nvGrpSpPr>
                <p:grpSpPr>
                  <a:xfrm rot="2194603">
                    <a:off x="-4620887" y="211507"/>
                    <a:ext cx="3715950" cy="1030263"/>
                    <a:chOff x="0" y="0"/>
                    <a:chExt cx="3715948" cy="1030261"/>
                  </a:xfrm>
                </p:grpSpPr>
                <p:pic>
                  <p:nvPicPr>
                    <p:cNvPr id="1312" name="Google Shape;1312;p59"/>
                    <p:cNvPicPr preferRelativeResize="0"/>
                    <p:nvPr/>
                  </p:nvPicPr>
                  <p:blipFill rotWithShape="1">
                    <a:blip r:embed="rId4">
                      <a:alphaModFix/>
                    </a:blip>
                    <a:srcRect l="17349" b="60997"/>
                    <a:stretch/>
                  </p:blipFill>
                  <p:spPr>
                    <a:xfrm>
                      <a:off x="183313" y="0"/>
                      <a:ext cx="3532635" cy="967473"/>
                    </a:xfrm>
                    <a:prstGeom prst="rect">
                      <a:avLst/>
                    </a:prstGeom>
                    <a:noFill/>
                    <a:ln>
                      <a:noFill/>
                    </a:ln>
                  </p:spPr>
                </p:pic>
                <p:sp>
                  <p:nvSpPr>
                    <p:cNvPr id="1313" name="Google Shape;1313;p59"/>
                    <p:cNvSpPr/>
                    <p:nvPr/>
                  </p:nvSpPr>
                  <p:spPr>
                    <a:xfrm>
                      <a:off x="138760" y="741942"/>
                      <a:ext cx="234942" cy="261084"/>
                    </a:xfrm>
                    <a:custGeom>
                      <a:avLst/>
                      <a:gdLst/>
                      <a:ahLst/>
                      <a:cxnLst/>
                      <a:rect l="l" t="t" r="r" b="b"/>
                      <a:pathLst>
                        <a:path w="21600" h="21600" extrusionOk="0">
                          <a:moveTo>
                            <a:pt x="7171" y="0"/>
                          </a:moveTo>
                          <a:lnTo>
                            <a:pt x="20742" y="1115"/>
                          </a:lnTo>
                          <a:lnTo>
                            <a:pt x="21600" y="21600"/>
                          </a:lnTo>
                          <a:lnTo>
                            <a:pt x="4749" y="21286"/>
                          </a:lnTo>
                          <a:lnTo>
                            <a:pt x="0" y="4804"/>
                          </a:lnTo>
                          <a:lnTo>
                            <a:pt x="7171" y="0"/>
                          </a:lnTo>
                          <a:close/>
                        </a:path>
                      </a:pathLst>
                    </a:cu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1314" name="Google Shape;1314;p59"/>
                    <p:cNvPicPr preferRelativeResize="0"/>
                    <p:nvPr/>
                  </p:nvPicPr>
                  <p:blipFill rotWithShape="1">
                    <a:blip r:embed="rId4">
                      <a:alphaModFix/>
                    </a:blip>
                    <a:srcRect l="19324" t="16748" r="78815" b="76410"/>
                    <a:stretch/>
                  </p:blipFill>
                  <p:spPr>
                    <a:xfrm>
                      <a:off x="328272" y="787634"/>
                      <a:ext cx="79455" cy="169673"/>
                    </a:xfrm>
                    <a:prstGeom prst="rect">
                      <a:avLst/>
                    </a:prstGeom>
                    <a:noFill/>
                    <a:ln>
                      <a:noFill/>
                    </a:ln>
                  </p:spPr>
                </p:pic>
                <p:pic>
                  <p:nvPicPr>
                    <p:cNvPr id="1315" name="Google Shape;1315;p59"/>
                    <p:cNvPicPr preferRelativeResize="0"/>
                    <p:nvPr/>
                  </p:nvPicPr>
                  <p:blipFill rotWithShape="1">
                    <a:blip r:embed="rId5">
                      <a:alphaModFix/>
                    </a:blip>
                    <a:srcRect l="39576" t="25324" r="37616" b="26732"/>
                    <a:stretch/>
                  </p:blipFill>
                  <p:spPr>
                    <a:xfrm>
                      <a:off x="0" y="714706"/>
                      <a:ext cx="315435" cy="315555"/>
                    </a:xfrm>
                    <a:prstGeom prst="rect">
                      <a:avLst/>
                    </a:prstGeom>
                    <a:noFill/>
                    <a:ln>
                      <a:noFill/>
                    </a:ln>
                  </p:spPr>
                </p:pic>
              </p:grpSp>
              <p:grpSp>
                <p:nvGrpSpPr>
                  <p:cNvPr id="1316" name="Google Shape;1316;p59"/>
                  <p:cNvGrpSpPr/>
                  <p:nvPr/>
                </p:nvGrpSpPr>
                <p:grpSpPr>
                  <a:xfrm rot="3719643">
                    <a:off x="-3445246" y="-269249"/>
                    <a:ext cx="3405865" cy="704972"/>
                    <a:chOff x="0" y="-48600"/>
                    <a:chExt cx="3405863" cy="704970"/>
                  </a:xfrm>
                </p:grpSpPr>
                <p:pic>
                  <p:nvPicPr>
                    <p:cNvPr id="1317" name="Google Shape;1317;p59"/>
                    <p:cNvPicPr preferRelativeResize="0"/>
                    <p:nvPr/>
                  </p:nvPicPr>
                  <p:blipFill rotWithShape="1">
                    <a:blip r:embed="rId6">
                      <a:alphaModFix/>
                    </a:blip>
                    <a:srcRect l="27956" t="38797" b="34743"/>
                    <a:stretch/>
                  </p:blipFill>
                  <p:spPr>
                    <a:xfrm rot="-54430">
                      <a:off x="321579" y="-24265"/>
                      <a:ext cx="3079282" cy="656300"/>
                    </a:xfrm>
                    <a:custGeom>
                      <a:avLst/>
                      <a:gdLst/>
                      <a:ahLst/>
                      <a:cxnLst/>
                      <a:rect l="l" t="t" r="r" b="b"/>
                      <a:pathLst>
                        <a:path w="21600" h="21600" extrusionOk="0">
                          <a:moveTo>
                            <a:pt x="67" y="0"/>
                          </a:moveTo>
                          <a:lnTo>
                            <a:pt x="0" y="19995"/>
                          </a:lnTo>
                          <a:lnTo>
                            <a:pt x="21600" y="21600"/>
                          </a:lnTo>
                          <a:lnTo>
                            <a:pt x="21598" y="1600"/>
                          </a:lnTo>
                          <a:lnTo>
                            <a:pt x="67" y="0"/>
                          </a:lnTo>
                          <a:close/>
                        </a:path>
                      </a:pathLst>
                    </a:custGeom>
                    <a:noFill/>
                    <a:ln>
                      <a:noFill/>
                    </a:ln>
                  </p:spPr>
                </p:pic>
                <p:pic>
                  <p:nvPicPr>
                    <p:cNvPr id="1318" name="Google Shape;1318;p59"/>
                    <p:cNvPicPr preferRelativeResize="0"/>
                    <p:nvPr/>
                  </p:nvPicPr>
                  <p:blipFill rotWithShape="1">
                    <a:blip r:embed="rId5">
                      <a:alphaModFix/>
                    </a:blip>
                    <a:srcRect l="39576" t="25324" r="37616" b="26732"/>
                    <a:stretch/>
                  </p:blipFill>
                  <p:spPr>
                    <a:xfrm>
                      <a:off x="0" y="230997"/>
                      <a:ext cx="315435" cy="315555"/>
                    </a:xfrm>
                    <a:prstGeom prst="rect">
                      <a:avLst/>
                    </a:prstGeom>
                    <a:noFill/>
                    <a:ln>
                      <a:noFill/>
                    </a:ln>
                  </p:spPr>
                </p:pic>
              </p:grpSp>
              <p:grpSp>
                <p:nvGrpSpPr>
                  <p:cNvPr id="1319" name="Google Shape;1319;p59"/>
                  <p:cNvGrpSpPr/>
                  <p:nvPr/>
                </p:nvGrpSpPr>
                <p:grpSpPr>
                  <a:xfrm rot="5442105">
                    <a:off x="-2007414" y="-995459"/>
                    <a:ext cx="2971917" cy="1065603"/>
                    <a:chOff x="0" y="0"/>
                    <a:chExt cx="2971915" cy="1065601"/>
                  </a:xfrm>
                </p:grpSpPr>
                <p:grpSp>
                  <p:nvGrpSpPr>
                    <p:cNvPr id="1320" name="Google Shape;1320;p59"/>
                    <p:cNvGrpSpPr/>
                    <p:nvPr/>
                  </p:nvGrpSpPr>
                  <p:grpSpPr>
                    <a:xfrm>
                      <a:off x="370904" y="54520"/>
                      <a:ext cx="2601011" cy="1011081"/>
                      <a:chOff x="0" y="0"/>
                      <a:chExt cx="2601009" cy="1011079"/>
                    </a:xfrm>
                  </p:grpSpPr>
                  <p:pic>
                    <p:nvPicPr>
                      <p:cNvPr id="1321" name="Google Shape;1321;p59"/>
                      <p:cNvPicPr preferRelativeResize="0"/>
                      <p:nvPr/>
                    </p:nvPicPr>
                    <p:blipFill rotWithShape="1">
                      <a:blip r:embed="rId6">
                        <a:alphaModFix/>
                      </a:blip>
                      <a:srcRect l="19169" t="57285" r="21045" b="3063"/>
                      <a:stretch/>
                    </p:blipFill>
                    <p:spPr>
                      <a:xfrm>
                        <a:off x="0" y="27552"/>
                        <a:ext cx="2555282" cy="983527"/>
                      </a:xfrm>
                      <a:prstGeom prst="rect">
                        <a:avLst/>
                      </a:prstGeom>
                      <a:noFill/>
                      <a:ln>
                        <a:noFill/>
                      </a:ln>
                    </p:spPr>
                  </p:pic>
                  <p:sp>
                    <p:nvSpPr>
                      <p:cNvPr id="1322" name="Google Shape;1322;p59"/>
                      <p:cNvSpPr/>
                      <p:nvPr/>
                    </p:nvSpPr>
                    <p:spPr>
                      <a:xfrm>
                        <a:off x="862206" y="0"/>
                        <a:ext cx="1738803" cy="200894"/>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grpSp>
                <p:pic>
                  <p:nvPicPr>
                    <p:cNvPr id="1323" name="Google Shape;1323;p59"/>
                    <p:cNvPicPr preferRelativeResize="0"/>
                    <p:nvPr/>
                  </p:nvPicPr>
                  <p:blipFill rotWithShape="1">
                    <a:blip r:embed="rId5">
                      <a:alphaModFix/>
                    </a:blip>
                    <a:srcRect l="39576" t="25324" r="37616" b="26732"/>
                    <a:stretch/>
                  </p:blipFill>
                  <p:spPr>
                    <a:xfrm>
                      <a:off x="0" y="0"/>
                      <a:ext cx="315435" cy="315555"/>
                    </a:xfrm>
                    <a:prstGeom prst="rect">
                      <a:avLst/>
                    </a:prstGeom>
                    <a:noFill/>
                    <a:ln>
                      <a:noFill/>
                    </a:ln>
                  </p:spPr>
                </p:pic>
              </p:grpSp>
            </p:grpSp>
            <p:grpSp>
              <p:nvGrpSpPr>
                <p:cNvPr id="1324" name="Google Shape;1324;p59"/>
                <p:cNvGrpSpPr/>
                <p:nvPr/>
              </p:nvGrpSpPr>
              <p:grpSpPr>
                <a:xfrm rot="10674069">
                  <a:off x="4516799" y="3957316"/>
                  <a:ext cx="4131532" cy="4181459"/>
                  <a:chOff x="-4262842" y="-1669606"/>
                  <a:chExt cx="4131530" cy="4181457"/>
                </a:xfrm>
              </p:grpSpPr>
              <p:grpSp>
                <p:nvGrpSpPr>
                  <p:cNvPr id="1325" name="Google Shape;1325;p59"/>
                  <p:cNvGrpSpPr/>
                  <p:nvPr/>
                </p:nvGrpSpPr>
                <p:grpSpPr>
                  <a:xfrm rot="3084144">
                    <a:off x="-4559126" y="223262"/>
                    <a:ext cx="3715950" cy="1030263"/>
                    <a:chOff x="0" y="0"/>
                    <a:chExt cx="3715948" cy="1030261"/>
                  </a:xfrm>
                </p:grpSpPr>
                <p:pic>
                  <p:nvPicPr>
                    <p:cNvPr id="1326" name="Google Shape;1326;p59"/>
                    <p:cNvPicPr preferRelativeResize="0"/>
                    <p:nvPr/>
                  </p:nvPicPr>
                  <p:blipFill rotWithShape="1">
                    <a:blip r:embed="rId4">
                      <a:alphaModFix/>
                    </a:blip>
                    <a:srcRect l="17349" b="60997"/>
                    <a:stretch/>
                  </p:blipFill>
                  <p:spPr>
                    <a:xfrm>
                      <a:off x="183313" y="0"/>
                      <a:ext cx="3532635" cy="967473"/>
                    </a:xfrm>
                    <a:prstGeom prst="rect">
                      <a:avLst/>
                    </a:prstGeom>
                    <a:noFill/>
                    <a:ln>
                      <a:noFill/>
                    </a:ln>
                  </p:spPr>
                </p:pic>
                <p:sp>
                  <p:nvSpPr>
                    <p:cNvPr id="1327" name="Google Shape;1327;p59"/>
                    <p:cNvSpPr/>
                    <p:nvPr/>
                  </p:nvSpPr>
                  <p:spPr>
                    <a:xfrm>
                      <a:off x="138760" y="741942"/>
                      <a:ext cx="234942" cy="261084"/>
                    </a:xfrm>
                    <a:custGeom>
                      <a:avLst/>
                      <a:gdLst/>
                      <a:ahLst/>
                      <a:cxnLst/>
                      <a:rect l="l" t="t" r="r" b="b"/>
                      <a:pathLst>
                        <a:path w="21600" h="21600" extrusionOk="0">
                          <a:moveTo>
                            <a:pt x="7171" y="0"/>
                          </a:moveTo>
                          <a:lnTo>
                            <a:pt x="20742" y="1115"/>
                          </a:lnTo>
                          <a:lnTo>
                            <a:pt x="21600" y="21600"/>
                          </a:lnTo>
                          <a:lnTo>
                            <a:pt x="4749" y="21286"/>
                          </a:lnTo>
                          <a:lnTo>
                            <a:pt x="0" y="4804"/>
                          </a:lnTo>
                          <a:lnTo>
                            <a:pt x="7171" y="0"/>
                          </a:lnTo>
                          <a:close/>
                        </a:path>
                      </a:pathLst>
                    </a:cu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1328" name="Google Shape;1328;p59"/>
                    <p:cNvPicPr preferRelativeResize="0"/>
                    <p:nvPr/>
                  </p:nvPicPr>
                  <p:blipFill rotWithShape="1">
                    <a:blip r:embed="rId4">
                      <a:alphaModFix/>
                    </a:blip>
                    <a:srcRect l="19324" t="16748" r="78815" b="76410"/>
                    <a:stretch/>
                  </p:blipFill>
                  <p:spPr>
                    <a:xfrm>
                      <a:off x="328272" y="787634"/>
                      <a:ext cx="79455" cy="169673"/>
                    </a:xfrm>
                    <a:prstGeom prst="rect">
                      <a:avLst/>
                    </a:prstGeom>
                    <a:noFill/>
                    <a:ln>
                      <a:noFill/>
                    </a:ln>
                  </p:spPr>
                </p:pic>
                <p:pic>
                  <p:nvPicPr>
                    <p:cNvPr id="1329" name="Google Shape;1329;p59"/>
                    <p:cNvPicPr preferRelativeResize="0"/>
                    <p:nvPr/>
                  </p:nvPicPr>
                  <p:blipFill rotWithShape="1">
                    <a:blip r:embed="rId5">
                      <a:alphaModFix/>
                    </a:blip>
                    <a:srcRect l="39576" t="25324" r="37616" b="26732"/>
                    <a:stretch/>
                  </p:blipFill>
                  <p:spPr>
                    <a:xfrm>
                      <a:off x="0" y="714706"/>
                      <a:ext cx="315435" cy="315555"/>
                    </a:xfrm>
                    <a:prstGeom prst="rect">
                      <a:avLst/>
                    </a:prstGeom>
                    <a:noFill/>
                    <a:ln>
                      <a:noFill/>
                    </a:ln>
                  </p:spPr>
                </p:pic>
              </p:grpSp>
              <p:grpSp>
                <p:nvGrpSpPr>
                  <p:cNvPr id="1330" name="Google Shape;1330;p59"/>
                  <p:cNvGrpSpPr/>
                  <p:nvPr/>
                </p:nvGrpSpPr>
                <p:grpSpPr>
                  <a:xfrm rot="3719643">
                    <a:off x="-3666753" y="-96417"/>
                    <a:ext cx="3405865" cy="704972"/>
                    <a:chOff x="0" y="-48600"/>
                    <a:chExt cx="3405863" cy="704970"/>
                  </a:xfrm>
                </p:grpSpPr>
                <p:pic>
                  <p:nvPicPr>
                    <p:cNvPr id="1331" name="Google Shape;1331;p59"/>
                    <p:cNvPicPr preferRelativeResize="0"/>
                    <p:nvPr/>
                  </p:nvPicPr>
                  <p:blipFill rotWithShape="1">
                    <a:blip r:embed="rId6">
                      <a:alphaModFix/>
                    </a:blip>
                    <a:srcRect l="27956" t="38797" b="34743"/>
                    <a:stretch/>
                  </p:blipFill>
                  <p:spPr>
                    <a:xfrm rot="-54430">
                      <a:off x="321579" y="-24265"/>
                      <a:ext cx="3079282" cy="656300"/>
                    </a:xfrm>
                    <a:custGeom>
                      <a:avLst/>
                      <a:gdLst/>
                      <a:ahLst/>
                      <a:cxnLst/>
                      <a:rect l="l" t="t" r="r" b="b"/>
                      <a:pathLst>
                        <a:path w="21600" h="21600" extrusionOk="0">
                          <a:moveTo>
                            <a:pt x="67" y="0"/>
                          </a:moveTo>
                          <a:lnTo>
                            <a:pt x="0" y="19995"/>
                          </a:lnTo>
                          <a:lnTo>
                            <a:pt x="21600" y="21600"/>
                          </a:lnTo>
                          <a:lnTo>
                            <a:pt x="21598" y="1600"/>
                          </a:lnTo>
                          <a:lnTo>
                            <a:pt x="67" y="0"/>
                          </a:lnTo>
                          <a:close/>
                        </a:path>
                      </a:pathLst>
                    </a:custGeom>
                    <a:noFill/>
                    <a:ln>
                      <a:noFill/>
                    </a:ln>
                  </p:spPr>
                </p:pic>
                <p:pic>
                  <p:nvPicPr>
                    <p:cNvPr id="1332" name="Google Shape;1332;p59"/>
                    <p:cNvPicPr preferRelativeResize="0"/>
                    <p:nvPr/>
                  </p:nvPicPr>
                  <p:blipFill rotWithShape="1">
                    <a:blip r:embed="rId5">
                      <a:alphaModFix/>
                    </a:blip>
                    <a:srcRect l="39576" t="25324" r="37616" b="26732"/>
                    <a:stretch/>
                  </p:blipFill>
                  <p:spPr>
                    <a:xfrm>
                      <a:off x="0" y="230997"/>
                      <a:ext cx="315435" cy="315555"/>
                    </a:xfrm>
                    <a:prstGeom prst="rect">
                      <a:avLst/>
                    </a:prstGeom>
                    <a:noFill/>
                    <a:ln>
                      <a:noFill/>
                    </a:ln>
                  </p:spPr>
                </p:pic>
              </p:grpSp>
              <p:grpSp>
                <p:nvGrpSpPr>
                  <p:cNvPr id="1333" name="Google Shape;1333;p59"/>
                  <p:cNvGrpSpPr/>
                  <p:nvPr/>
                </p:nvGrpSpPr>
                <p:grpSpPr>
                  <a:xfrm rot="5442105">
                    <a:off x="-2168231" y="-710035"/>
                    <a:ext cx="2971917" cy="1065602"/>
                    <a:chOff x="0" y="0"/>
                    <a:chExt cx="2971915" cy="1065601"/>
                  </a:xfrm>
                </p:grpSpPr>
                <p:grpSp>
                  <p:nvGrpSpPr>
                    <p:cNvPr id="1334" name="Google Shape;1334;p59"/>
                    <p:cNvGrpSpPr/>
                    <p:nvPr/>
                  </p:nvGrpSpPr>
                  <p:grpSpPr>
                    <a:xfrm>
                      <a:off x="370904" y="54520"/>
                      <a:ext cx="2601011" cy="1011081"/>
                      <a:chOff x="0" y="0"/>
                      <a:chExt cx="2601009" cy="1011079"/>
                    </a:xfrm>
                  </p:grpSpPr>
                  <p:pic>
                    <p:nvPicPr>
                      <p:cNvPr id="1335" name="Google Shape;1335;p59"/>
                      <p:cNvPicPr preferRelativeResize="0"/>
                      <p:nvPr/>
                    </p:nvPicPr>
                    <p:blipFill rotWithShape="1">
                      <a:blip r:embed="rId6">
                        <a:alphaModFix/>
                      </a:blip>
                      <a:srcRect l="19169" t="57285" r="21045" b="3063"/>
                      <a:stretch/>
                    </p:blipFill>
                    <p:spPr>
                      <a:xfrm>
                        <a:off x="0" y="27552"/>
                        <a:ext cx="2555282" cy="983527"/>
                      </a:xfrm>
                      <a:prstGeom prst="rect">
                        <a:avLst/>
                      </a:prstGeom>
                      <a:noFill/>
                      <a:ln>
                        <a:noFill/>
                      </a:ln>
                    </p:spPr>
                  </p:pic>
                  <p:sp>
                    <p:nvSpPr>
                      <p:cNvPr id="1336" name="Google Shape;1336;p59"/>
                      <p:cNvSpPr/>
                      <p:nvPr/>
                    </p:nvSpPr>
                    <p:spPr>
                      <a:xfrm>
                        <a:off x="862206" y="0"/>
                        <a:ext cx="1738803" cy="200894"/>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grpSp>
                <p:pic>
                  <p:nvPicPr>
                    <p:cNvPr id="1337" name="Google Shape;1337;p59"/>
                    <p:cNvPicPr preferRelativeResize="0"/>
                    <p:nvPr/>
                  </p:nvPicPr>
                  <p:blipFill rotWithShape="1">
                    <a:blip r:embed="rId5">
                      <a:alphaModFix/>
                    </a:blip>
                    <a:srcRect l="39576" t="25324" r="37616" b="26732"/>
                    <a:stretch/>
                  </p:blipFill>
                  <p:spPr>
                    <a:xfrm>
                      <a:off x="0" y="0"/>
                      <a:ext cx="315435" cy="315555"/>
                    </a:xfrm>
                    <a:prstGeom prst="rect">
                      <a:avLst/>
                    </a:prstGeom>
                    <a:noFill/>
                    <a:ln>
                      <a:noFill/>
                    </a:ln>
                  </p:spPr>
                </p:pic>
              </p:grpSp>
            </p:grpSp>
            <p:grpSp>
              <p:nvGrpSpPr>
                <p:cNvPr id="1338" name="Google Shape;1338;p59"/>
                <p:cNvGrpSpPr/>
                <p:nvPr/>
              </p:nvGrpSpPr>
              <p:grpSpPr>
                <a:xfrm rot="-7737050" flipH="1">
                  <a:off x="942608" y="2163729"/>
                  <a:ext cx="4170610" cy="4415622"/>
                  <a:chOff x="-3989351" y="-1658307"/>
                  <a:chExt cx="4170609" cy="4415620"/>
                </a:xfrm>
              </p:grpSpPr>
              <p:grpSp>
                <p:nvGrpSpPr>
                  <p:cNvPr id="1339" name="Google Shape;1339;p59"/>
                  <p:cNvGrpSpPr/>
                  <p:nvPr/>
                </p:nvGrpSpPr>
                <p:grpSpPr>
                  <a:xfrm rot="2761855">
                    <a:off x="-4186642" y="547329"/>
                    <a:ext cx="3715950" cy="1030263"/>
                    <a:chOff x="0" y="0"/>
                    <a:chExt cx="3715948" cy="1030261"/>
                  </a:xfrm>
                </p:grpSpPr>
                <p:pic>
                  <p:nvPicPr>
                    <p:cNvPr id="1340" name="Google Shape;1340;p59"/>
                    <p:cNvPicPr preferRelativeResize="0"/>
                    <p:nvPr/>
                  </p:nvPicPr>
                  <p:blipFill rotWithShape="1">
                    <a:blip r:embed="rId4">
                      <a:alphaModFix/>
                    </a:blip>
                    <a:srcRect l="17349" b="60997"/>
                    <a:stretch/>
                  </p:blipFill>
                  <p:spPr>
                    <a:xfrm>
                      <a:off x="183313" y="0"/>
                      <a:ext cx="3532635" cy="967473"/>
                    </a:xfrm>
                    <a:prstGeom prst="rect">
                      <a:avLst/>
                    </a:prstGeom>
                    <a:noFill/>
                    <a:ln>
                      <a:noFill/>
                    </a:ln>
                  </p:spPr>
                </p:pic>
                <p:sp>
                  <p:nvSpPr>
                    <p:cNvPr id="1341" name="Google Shape;1341;p59"/>
                    <p:cNvSpPr/>
                    <p:nvPr/>
                  </p:nvSpPr>
                  <p:spPr>
                    <a:xfrm>
                      <a:off x="138760" y="741942"/>
                      <a:ext cx="234942" cy="261084"/>
                    </a:xfrm>
                    <a:custGeom>
                      <a:avLst/>
                      <a:gdLst/>
                      <a:ahLst/>
                      <a:cxnLst/>
                      <a:rect l="l" t="t" r="r" b="b"/>
                      <a:pathLst>
                        <a:path w="21600" h="21600" extrusionOk="0">
                          <a:moveTo>
                            <a:pt x="7171" y="0"/>
                          </a:moveTo>
                          <a:lnTo>
                            <a:pt x="20742" y="1115"/>
                          </a:lnTo>
                          <a:lnTo>
                            <a:pt x="21600" y="21600"/>
                          </a:lnTo>
                          <a:lnTo>
                            <a:pt x="4749" y="21286"/>
                          </a:lnTo>
                          <a:lnTo>
                            <a:pt x="0" y="4804"/>
                          </a:lnTo>
                          <a:lnTo>
                            <a:pt x="7171" y="0"/>
                          </a:lnTo>
                          <a:close/>
                        </a:path>
                      </a:pathLst>
                    </a:cu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1342" name="Google Shape;1342;p59"/>
                    <p:cNvPicPr preferRelativeResize="0"/>
                    <p:nvPr/>
                  </p:nvPicPr>
                  <p:blipFill rotWithShape="1">
                    <a:blip r:embed="rId4">
                      <a:alphaModFix/>
                    </a:blip>
                    <a:srcRect l="19324" t="16748" r="78815" b="76410"/>
                    <a:stretch/>
                  </p:blipFill>
                  <p:spPr>
                    <a:xfrm>
                      <a:off x="328272" y="787634"/>
                      <a:ext cx="79455" cy="169673"/>
                    </a:xfrm>
                    <a:prstGeom prst="rect">
                      <a:avLst/>
                    </a:prstGeom>
                    <a:noFill/>
                    <a:ln>
                      <a:noFill/>
                    </a:ln>
                  </p:spPr>
                </p:pic>
                <p:pic>
                  <p:nvPicPr>
                    <p:cNvPr id="1343" name="Google Shape;1343;p59"/>
                    <p:cNvPicPr preferRelativeResize="0"/>
                    <p:nvPr/>
                  </p:nvPicPr>
                  <p:blipFill rotWithShape="1">
                    <a:blip r:embed="rId5">
                      <a:alphaModFix/>
                    </a:blip>
                    <a:srcRect l="39576" t="25324" r="37616" b="26732"/>
                    <a:stretch/>
                  </p:blipFill>
                  <p:spPr>
                    <a:xfrm>
                      <a:off x="0" y="714706"/>
                      <a:ext cx="315435" cy="315555"/>
                    </a:xfrm>
                    <a:prstGeom prst="rect">
                      <a:avLst/>
                    </a:prstGeom>
                    <a:noFill/>
                    <a:ln>
                      <a:noFill/>
                    </a:ln>
                  </p:spPr>
                </p:pic>
              </p:grpSp>
              <p:grpSp>
                <p:nvGrpSpPr>
                  <p:cNvPr id="1344" name="Google Shape;1344;p59"/>
                  <p:cNvGrpSpPr/>
                  <p:nvPr/>
                </p:nvGrpSpPr>
                <p:grpSpPr>
                  <a:xfrm rot="3719643">
                    <a:off x="-3345789" y="-16755"/>
                    <a:ext cx="3405865" cy="704972"/>
                    <a:chOff x="0" y="-48600"/>
                    <a:chExt cx="3405863" cy="704970"/>
                  </a:xfrm>
                </p:grpSpPr>
                <p:pic>
                  <p:nvPicPr>
                    <p:cNvPr id="1345" name="Google Shape;1345;p59"/>
                    <p:cNvPicPr preferRelativeResize="0"/>
                    <p:nvPr/>
                  </p:nvPicPr>
                  <p:blipFill rotWithShape="1">
                    <a:blip r:embed="rId6">
                      <a:alphaModFix/>
                    </a:blip>
                    <a:srcRect l="27956" t="38797" b="34743"/>
                    <a:stretch/>
                  </p:blipFill>
                  <p:spPr>
                    <a:xfrm rot="-54430">
                      <a:off x="321579" y="-24265"/>
                      <a:ext cx="3079282" cy="656300"/>
                    </a:xfrm>
                    <a:custGeom>
                      <a:avLst/>
                      <a:gdLst/>
                      <a:ahLst/>
                      <a:cxnLst/>
                      <a:rect l="l" t="t" r="r" b="b"/>
                      <a:pathLst>
                        <a:path w="21600" h="21600" extrusionOk="0">
                          <a:moveTo>
                            <a:pt x="67" y="0"/>
                          </a:moveTo>
                          <a:lnTo>
                            <a:pt x="0" y="19995"/>
                          </a:lnTo>
                          <a:lnTo>
                            <a:pt x="21600" y="21600"/>
                          </a:lnTo>
                          <a:lnTo>
                            <a:pt x="21598" y="1600"/>
                          </a:lnTo>
                          <a:lnTo>
                            <a:pt x="67" y="0"/>
                          </a:lnTo>
                          <a:close/>
                        </a:path>
                      </a:pathLst>
                    </a:custGeom>
                    <a:noFill/>
                    <a:ln>
                      <a:noFill/>
                    </a:ln>
                  </p:spPr>
                </p:pic>
                <p:pic>
                  <p:nvPicPr>
                    <p:cNvPr id="1346" name="Google Shape;1346;p59"/>
                    <p:cNvPicPr preferRelativeResize="0"/>
                    <p:nvPr/>
                  </p:nvPicPr>
                  <p:blipFill rotWithShape="1">
                    <a:blip r:embed="rId5">
                      <a:alphaModFix/>
                    </a:blip>
                    <a:srcRect l="39576" t="25324" r="37616" b="26732"/>
                    <a:stretch/>
                  </p:blipFill>
                  <p:spPr>
                    <a:xfrm>
                      <a:off x="0" y="230997"/>
                      <a:ext cx="315435" cy="315555"/>
                    </a:xfrm>
                    <a:prstGeom prst="rect">
                      <a:avLst/>
                    </a:prstGeom>
                    <a:noFill/>
                    <a:ln>
                      <a:noFill/>
                    </a:ln>
                  </p:spPr>
                </p:pic>
              </p:grpSp>
              <p:grpSp>
                <p:nvGrpSpPr>
                  <p:cNvPr id="1347" name="Google Shape;1347;p59"/>
                  <p:cNvGrpSpPr/>
                  <p:nvPr/>
                </p:nvGrpSpPr>
                <p:grpSpPr>
                  <a:xfrm rot="5442105">
                    <a:off x="-1867314" y="-699743"/>
                    <a:ext cx="2982422" cy="1078277"/>
                    <a:chOff x="0" y="0"/>
                    <a:chExt cx="2982420" cy="1078275"/>
                  </a:xfrm>
                </p:grpSpPr>
                <p:grpSp>
                  <p:nvGrpSpPr>
                    <p:cNvPr id="1348" name="Google Shape;1348;p59"/>
                    <p:cNvGrpSpPr/>
                    <p:nvPr/>
                  </p:nvGrpSpPr>
                  <p:grpSpPr>
                    <a:xfrm>
                      <a:off x="381409" y="67195"/>
                      <a:ext cx="2601011" cy="1011080"/>
                      <a:chOff x="0" y="0"/>
                      <a:chExt cx="2601009" cy="1011079"/>
                    </a:xfrm>
                  </p:grpSpPr>
                  <p:pic>
                    <p:nvPicPr>
                      <p:cNvPr id="1349" name="Google Shape;1349;p59"/>
                      <p:cNvPicPr preferRelativeResize="0"/>
                      <p:nvPr/>
                    </p:nvPicPr>
                    <p:blipFill rotWithShape="1">
                      <a:blip r:embed="rId6">
                        <a:alphaModFix/>
                      </a:blip>
                      <a:srcRect l="19169" t="57285" r="21045" b="3063"/>
                      <a:stretch/>
                    </p:blipFill>
                    <p:spPr>
                      <a:xfrm>
                        <a:off x="0" y="27552"/>
                        <a:ext cx="2555282" cy="983527"/>
                      </a:xfrm>
                      <a:prstGeom prst="rect">
                        <a:avLst/>
                      </a:prstGeom>
                      <a:noFill/>
                      <a:ln>
                        <a:noFill/>
                      </a:ln>
                    </p:spPr>
                  </p:pic>
                  <p:sp>
                    <p:nvSpPr>
                      <p:cNvPr id="1350" name="Google Shape;1350;p59"/>
                      <p:cNvSpPr/>
                      <p:nvPr/>
                    </p:nvSpPr>
                    <p:spPr>
                      <a:xfrm>
                        <a:off x="862206" y="0"/>
                        <a:ext cx="1738803" cy="200894"/>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grpSp>
                <p:pic>
                  <p:nvPicPr>
                    <p:cNvPr id="1351" name="Google Shape;1351;p59"/>
                    <p:cNvPicPr preferRelativeResize="0"/>
                    <p:nvPr/>
                  </p:nvPicPr>
                  <p:blipFill rotWithShape="1">
                    <a:blip r:embed="rId5">
                      <a:alphaModFix/>
                    </a:blip>
                    <a:srcRect l="39576" t="25324" r="37616" b="26732"/>
                    <a:stretch/>
                  </p:blipFill>
                  <p:spPr>
                    <a:xfrm>
                      <a:off x="0" y="0"/>
                      <a:ext cx="315435" cy="315555"/>
                    </a:xfrm>
                    <a:prstGeom prst="rect">
                      <a:avLst/>
                    </a:prstGeom>
                    <a:noFill/>
                    <a:ln>
                      <a:noFill/>
                    </a:ln>
                  </p:spPr>
                </p:pic>
              </p:grpSp>
            </p:grpSp>
            <p:grpSp>
              <p:nvGrpSpPr>
                <p:cNvPr id="1352" name="Google Shape;1352;p59"/>
                <p:cNvGrpSpPr/>
                <p:nvPr/>
              </p:nvGrpSpPr>
              <p:grpSpPr>
                <a:xfrm>
                  <a:off x="1586902" y="-2"/>
                  <a:ext cx="4660149" cy="3991105"/>
                  <a:chOff x="-4478888" y="-1658152"/>
                  <a:chExt cx="4660147" cy="3991104"/>
                </a:xfrm>
              </p:grpSpPr>
              <p:grpSp>
                <p:nvGrpSpPr>
                  <p:cNvPr id="1353" name="Google Shape;1353;p59"/>
                  <p:cNvGrpSpPr/>
                  <p:nvPr/>
                </p:nvGrpSpPr>
                <p:grpSpPr>
                  <a:xfrm rot="1644395">
                    <a:off x="-4450306" y="505277"/>
                    <a:ext cx="3715950" cy="1030263"/>
                    <a:chOff x="0" y="0"/>
                    <a:chExt cx="3715948" cy="1030261"/>
                  </a:xfrm>
                </p:grpSpPr>
                <p:pic>
                  <p:nvPicPr>
                    <p:cNvPr id="1354" name="Google Shape;1354;p59"/>
                    <p:cNvPicPr preferRelativeResize="0"/>
                    <p:nvPr/>
                  </p:nvPicPr>
                  <p:blipFill rotWithShape="1">
                    <a:blip r:embed="rId4">
                      <a:alphaModFix/>
                    </a:blip>
                    <a:srcRect l="17349" b="60997"/>
                    <a:stretch/>
                  </p:blipFill>
                  <p:spPr>
                    <a:xfrm>
                      <a:off x="183313" y="0"/>
                      <a:ext cx="3532635" cy="967473"/>
                    </a:xfrm>
                    <a:prstGeom prst="rect">
                      <a:avLst/>
                    </a:prstGeom>
                    <a:noFill/>
                    <a:ln>
                      <a:noFill/>
                    </a:ln>
                  </p:spPr>
                </p:pic>
                <p:sp>
                  <p:nvSpPr>
                    <p:cNvPr id="1355" name="Google Shape;1355;p59"/>
                    <p:cNvSpPr/>
                    <p:nvPr/>
                  </p:nvSpPr>
                  <p:spPr>
                    <a:xfrm>
                      <a:off x="138760" y="741942"/>
                      <a:ext cx="234942" cy="261084"/>
                    </a:xfrm>
                    <a:custGeom>
                      <a:avLst/>
                      <a:gdLst/>
                      <a:ahLst/>
                      <a:cxnLst/>
                      <a:rect l="l" t="t" r="r" b="b"/>
                      <a:pathLst>
                        <a:path w="21600" h="21600" extrusionOk="0">
                          <a:moveTo>
                            <a:pt x="7171" y="0"/>
                          </a:moveTo>
                          <a:lnTo>
                            <a:pt x="20742" y="1115"/>
                          </a:lnTo>
                          <a:lnTo>
                            <a:pt x="21600" y="21600"/>
                          </a:lnTo>
                          <a:lnTo>
                            <a:pt x="4749" y="21286"/>
                          </a:lnTo>
                          <a:lnTo>
                            <a:pt x="0" y="4804"/>
                          </a:lnTo>
                          <a:lnTo>
                            <a:pt x="7171" y="0"/>
                          </a:lnTo>
                          <a:close/>
                        </a:path>
                      </a:pathLst>
                    </a:cu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1356" name="Google Shape;1356;p59"/>
                    <p:cNvPicPr preferRelativeResize="0"/>
                    <p:nvPr/>
                  </p:nvPicPr>
                  <p:blipFill rotWithShape="1">
                    <a:blip r:embed="rId4">
                      <a:alphaModFix/>
                    </a:blip>
                    <a:srcRect l="19324" t="16748" r="78815" b="76410"/>
                    <a:stretch/>
                  </p:blipFill>
                  <p:spPr>
                    <a:xfrm>
                      <a:off x="328272" y="787634"/>
                      <a:ext cx="79455" cy="169673"/>
                    </a:xfrm>
                    <a:prstGeom prst="rect">
                      <a:avLst/>
                    </a:prstGeom>
                    <a:noFill/>
                    <a:ln>
                      <a:noFill/>
                    </a:ln>
                  </p:spPr>
                </p:pic>
                <p:pic>
                  <p:nvPicPr>
                    <p:cNvPr id="1357" name="Google Shape;1357;p59"/>
                    <p:cNvPicPr preferRelativeResize="0"/>
                    <p:nvPr/>
                  </p:nvPicPr>
                  <p:blipFill rotWithShape="1">
                    <a:blip r:embed="rId5">
                      <a:alphaModFix/>
                    </a:blip>
                    <a:srcRect l="39576" t="25324" r="37616" b="26732"/>
                    <a:stretch/>
                  </p:blipFill>
                  <p:spPr>
                    <a:xfrm>
                      <a:off x="0" y="714706"/>
                      <a:ext cx="315435" cy="315555"/>
                    </a:xfrm>
                    <a:prstGeom prst="rect">
                      <a:avLst/>
                    </a:prstGeom>
                    <a:noFill/>
                    <a:ln>
                      <a:noFill/>
                    </a:ln>
                  </p:spPr>
                </p:pic>
              </p:grpSp>
              <p:grpSp>
                <p:nvGrpSpPr>
                  <p:cNvPr id="1358" name="Google Shape;1358;p59"/>
                  <p:cNvGrpSpPr/>
                  <p:nvPr/>
                </p:nvGrpSpPr>
                <p:grpSpPr>
                  <a:xfrm rot="3719643">
                    <a:off x="-3318266" y="-166011"/>
                    <a:ext cx="3405865" cy="704971"/>
                    <a:chOff x="0" y="-48600"/>
                    <a:chExt cx="3405863" cy="704970"/>
                  </a:xfrm>
                </p:grpSpPr>
                <p:pic>
                  <p:nvPicPr>
                    <p:cNvPr id="1359" name="Google Shape;1359;p59"/>
                    <p:cNvPicPr preferRelativeResize="0"/>
                    <p:nvPr/>
                  </p:nvPicPr>
                  <p:blipFill rotWithShape="1">
                    <a:blip r:embed="rId6">
                      <a:alphaModFix/>
                    </a:blip>
                    <a:srcRect l="27956" t="38797" b="34743"/>
                    <a:stretch/>
                  </p:blipFill>
                  <p:spPr>
                    <a:xfrm rot="-54430">
                      <a:off x="321579" y="-24265"/>
                      <a:ext cx="3079282" cy="656300"/>
                    </a:xfrm>
                    <a:custGeom>
                      <a:avLst/>
                      <a:gdLst/>
                      <a:ahLst/>
                      <a:cxnLst/>
                      <a:rect l="l" t="t" r="r" b="b"/>
                      <a:pathLst>
                        <a:path w="21600" h="21600" extrusionOk="0">
                          <a:moveTo>
                            <a:pt x="67" y="0"/>
                          </a:moveTo>
                          <a:lnTo>
                            <a:pt x="0" y="19995"/>
                          </a:lnTo>
                          <a:lnTo>
                            <a:pt x="21600" y="21600"/>
                          </a:lnTo>
                          <a:lnTo>
                            <a:pt x="21598" y="1600"/>
                          </a:lnTo>
                          <a:lnTo>
                            <a:pt x="67" y="0"/>
                          </a:lnTo>
                          <a:close/>
                        </a:path>
                      </a:pathLst>
                    </a:custGeom>
                    <a:noFill/>
                    <a:ln>
                      <a:noFill/>
                    </a:ln>
                  </p:spPr>
                </p:pic>
                <p:pic>
                  <p:nvPicPr>
                    <p:cNvPr id="1360" name="Google Shape;1360;p59"/>
                    <p:cNvPicPr preferRelativeResize="0"/>
                    <p:nvPr/>
                  </p:nvPicPr>
                  <p:blipFill rotWithShape="1">
                    <a:blip r:embed="rId5">
                      <a:alphaModFix/>
                    </a:blip>
                    <a:srcRect l="39576" t="25324" r="37616" b="26732"/>
                    <a:stretch/>
                  </p:blipFill>
                  <p:spPr>
                    <a:xfrm>
                      <a:off x="0" y="230997"/>
                      <a:ext cx="315435" cy="315555"/>
                    </a:xfrm>
                    <a:prstGeom prst="rect">
                      <a:avLst/>
                    </a:prstGeom>
                    <a:noFill/>
                    <a:ln>
                      <a:noFill/>
                    </a:ln>
                  </p:spPr>
                </p:pic>
              </p:grpSp>
              <p:grpSp>
                <p:nvGrpSpPr>
                  <p:cNvPr id="1361" name="Google Shape;1361;p59"/>
                  <p:cNvGrpSpPr/>
                  <p:nvPr/>
                </p:nvGrpSpPr>
                <p:grpSpPr>
                  <a:xfrm rot="5442105">
                    <a:off x="-1855660" y="-698580"/>
                    <a:ext cx="2971917" cy="1065602"/>
                    <a:chOff x="0" y="0"/>
                    <a:chExt cx="2971915" cy="1065601"/>
                  </a:xfrm>
                </p:grpSpPr>
                <p:grpSp>
                  <p:nvGrpSpPr>
                    <p:cNvPr id="1362" name="Google Shape;1362;p59"/>
                    <p:cNvGrpSpPr/>
                    <p:nvPr/>
                  </p:nvGrpSpPr>
                  <p:grpSpPr>
                    <a:xfrm>
                      <a:off x="370904" y="54520"/>
                      <a:ext cx="2601011" cy="1011081"/>
                      <a:chOff x="0" y="0"/>
                      <a:chExt cx="2601009" cy="1011079"/>
                    </a:xfrm>
                  </p:grpSpPr>
                  <p:pic>
                    <p:nvPicPr>
                      <p:cNvPr id="1363" name="Google Shape;1363;p59"/>
                      <p:cNvPicPr preferRelativeResize="0"/>
                      <p:nvPr/>
                    </p:nvPicPr>
                    <p:blipFill rotWithShape="1">
                      <a:blip r:embed="rId6">
                        <a:alphaModFix/>
                      </a:blip>
                      <a:srcRect l="19169" t="57285" r="21045" b="3063"/>
                      <a:stretch/>
                    </p:blipFill>
                    <p:spPr>
                      <a:xfrm>
                        <a:off x="0" y="27552"/>
                        <a:ext cx="2555282" cy="983527"/>
                      </a:xfrm>
                      <a:prstGeom prst="rect">
                        <a:avLst/>
                      </a:prstGeom>
                      <a:noFill/>
                      <a:ln>
                        <a:noFill/>
                      </a:ln>
                    </p:spPr>
                  </p:pic>
                  <p:sp>
                    <p:nvSpPr>
                      <p:cNvPr id="1364" name="Google Shape;1364;p59"/>
                      <p:cNvSpPr/>
                      <p:nvPr/>
                    </p:nvSpPr>
                    <p:spPr>
                      <a:xfrm>
                        <a:off x="862206" y="0"/>
                        <a:ext cx="1738803" cy="200894"/>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grpSp>
                <p:pic>
                  <p:nvPicPr>
                    <p:cNvPr id="1365" name="Google Shape;1365;p59"/>
                    <p:cNvPicPr preferRelativeResize="0"/>
                    <p:nvPr/>
                  </p:nvPicPr>
                  <p:blipFill rotWithShape="1">
                    <a:blip r:embed="rId5">
                      <a:alphaModFix/>
                    </a:blip>
                    <a:srcRect l="39576" t="25324" r="37616" b="26732"/>
                    <a:stretch/>
                  </p:blipFill>
                  <p:spPr>
                    <a:xfrm>
                      <a:off x="0" y="0"/>
                      <a:ext cx="315435" cy="315555"/>
                    </a:xfrm>
                    <a:prstGeom prst="rect">
                      <a:avLst/>
                    </a:prstGeom>
                    <a:noFill/>
                    <a:ln>
                      <a:noFill/>
                    </a:ln>
                  </p:spPr>
                </p:pic>
              </p:grpSp>
            </p:grpSp>
            <p:grpSp>
              <p:nvGrpSpPr>
                <p:cNvPr id="1366" name="Google Shape;1366;p59"/>
                <p:cNvGrpSpPr/>
                <p:nvPr/>
              </p:nvGrpSpPr>
              <p:grpSpPr>
                <a:xfrm rot="3719643">
                  <a:off x="2747525" y="1492139"/>
                  <a:ext cx="3405865" cy="704972"/>
                  <a:chOff x="0" y="-48600"/>
                  <a:chExt cx="3405863" cy="704970"/>
                </a:xfrm>
              </p:grpSpPr>
              <p:pic>
                <p:nvPicPr>
                  <p:cNvPr id="1367" name="Google Shape;1367;p59"/>
                  <p:cNvPicPr preferRelativeResize="0"/>
                  <p:nvPr/>
                </p:nvPicPr>
                <p:blipFill rotWithShape="1">
                  <a:blip r:embed="rId6">
                    <a:alphaModFix/>
                  </a:blip>
                  <a:srcRect l="27956" t="38797" b="34743"/>
                  <a:stretch/>
                </p:blipFill>
                <p:spPr>
                  <a:xfrm rot="-54430">
                    <a:off x="321579" y="-24265"/>
                    <a:ext cx="3079282" cy="656300"/>
                  </a:xfrm>
                  <a:custGeom>
                    <a:avLst/>
                    <a:gdLst/>
                    <a:ahLst/>
                    <a:cxnLst/>
                    <a:rect l="l" t="t" r="r" b="b"/>
                    <a:pathLst>
                      <a:path w="21600" h="21600" extrusionOk="0">
                        <a:moveTo>
                          <a:pt x="67" y="0"/>
                        </a:moveTo>
                        <a:lnTo>
                          <a:pt x="0" y="19995"/>
                        </a:lnTo>
                        <a:lnTo>
                          <a:pt x="21600" y="21600"/>
                        </a:lnTo>
                        <a:lnTo>
                          <a:pt x="21598" y="1600"/>
                        </a:lnTo>
                        <a:lnTo>
                          <a:pt x="67" y="0"/>
                        </a:lnTo>
                        <a:close/>
                      </a:path>
                    </a:pathLst>
                  </a:custGeom>
                  <a:noFill/>
                  <a:ln>
                    <a:noFill/>
                  </a:ln>
                </p:spPr>
              </p:pic>
              <p:pic>
                <p:nvPicPr>
                  <p:cNvPr id="1368" name="Google Shape;1368;p59"/>
                  <p:cNvPicPr preferRelativeResize="0"/>
                  <p:nvPr/>
                </p:nvPicPr>
                <p:blipFill rotWithShape="1">
                  <a:blip r:embed="rId5">
                    <a:alphaModFix/>
                  </a:blip>
                  <a:srcRect l="39576" t="25324" r="37616" b="26732"/>
                  <a:stretch/>
                </p:blipFill>
                <p:spPr>
                  <a:xfrm>
                    <a:off x="0" y="230997"/>
                    <a:ext cx="315435" cy="315555"/>
                  </a:xfrm>
                  <a:prstGeom prst="rect">
                    <a:avLst/>
                  </a:prstGeom>
                  <a:noFill/>
                  <a:ln>
                    <a:noFill/>
                  </a:ln>
                </p:spPr>
              </p:pic>
            </p:grpSp>
            <p:grpSp>
              <p:nvGrpSpPr>
                <p:cNvPr id="1369" name="Google Shape;1369;p59"/>
                <p:cNvGrpSpPr/>
                <p:nvPr/>
              </p:nvGrpSpPr>
              <p:grpSpPr>
                <a:xfrm rot="7117212">
                  <a:off x="4785895" y="1364278"/>
                  <a:ext cx="3405864" cy="704972"/>
                  <a:chOff x="0" y="-48600"/>
                  <a:chExt cx="3405863" cy="704970"/>
                </a:xfrm>
              </p:grpSpPr>
              <p:pic>
                <p:nvPicPr>
                  <p:cNvPr id="1370" name="Google Shape;1370;p59"/>
                  <p:cNvPicPr preferRelativeResize="0"/>
                  <p:nvPr/>
                </p:nvPicPr>
                <p:blipFill rotWithShape="1">
                  <a:blip r:embed="rId6">
                    <a:alphaModFix/>
                  </a:blip>
                  <a:srcRect l="27956" t="38797" b="34743"/>
                  <a:stretch/>
                </p:blipFill>
                <p:spPr>
                  <a:xfrm rot="-54430">
                    <a:off x="321579" y="-24265"/>
                    <a:ext cx="3079282" cy="656300"/>
                  </a:xfrm>
                  <a:custGeom>
                    <a:avLst/>
                    <a:gdLst/>
                    <a:ahLst/>
                    <a:cxnLst/>
                    <a:rect l="l" t="t" r="r" b="b"/>
                    <a:pathLst>
                      <a:path w="21600" h="21600" extrusionOk="0">
                        <a:moveTo>
                          <a:pt x="67" y="0"/>
                        </a:moveTo>
                        <a:lnTo>
                          <a:pt x="0" y="19995"/>
                        </a:lnTo>
                        <a:lnTo>
                          <a:pt x="21600" y="21600"/>
                        </a:lnTo>
                        <a:lnTo>
                          <a:pt x="21598" y="1600"/>
                        </a:lnTo>
                        <a:lnTo>
                          <a:pt x="67" y="0"/>
                        </a:lnTo>
                        <a:close/>
                      </a:path>
                    </a:pathLst>
                  </a:custGeom>
                  <a:noFill/>
                  <a:ln>
                    <a:noFill/>
                  </a:ln>
                </p:spPr>
              </p:pic>
              <p:pic>
                <p:nvPicPr>
                  <p:cNvPr id="1371" name="Google Shape;1371;p59"/>
                  <p:cNvPicPr preferRelativeResize="0"/>
                  <p:nvPr/>
                </p:nvPicPr>
                <p:blipFill rotWithShape="1">
                  <a:blip r:embed="rId5">
                    <a:alphaModFix/>
                  </a:blip>
                  <a:srcRect l="39576" t="25324" r="37616" b="26732"/>
                  <a:stretch/>
                </p:blipFill>
                <p:spPr>
                  <a:xfrm>
                    <a:off x="0" y="230997"/>
                    <a:ext cx="315435" cy="315555"/>
                  </a:xfrm>
                  <a:prstGeom prst="rect">
                    <a:avLst/>
                  </a:prstGeom>
                  <a:noFill/>
                  <a:ln>
                    <a:noFill/>
                  </a:ln>
                </p:spPr>
              </p:pic>
            </p:grpSp>
            <p:grpSp>
              <p:nvGrpSpPr>
                <p:cNvPr id="1372" name="Google Shape;1372;p59"/>
                <p:cNvGrpSpPr/>
                <p:nvPr/>
              </p:nvGrpSpPr>
              <p:grpSpPr>
                <a:xfrm rot="6871702" flipH="1">
                  <a:off x="2405666" y="5793364"/>
                  <a:ext cx="3715950" cy="1030263"/>
                  <a:chOff x="0" y="0"/>
                  <a:chExt cx="3715948" cy="1030261"/>
                </a:xfrm>
              </p:grpSpPr>
              <p:pic>
                <p:nvPicPr>
                  <p:cNvPr id="1373" name="Google Shape;1373;p59"/>
                  <p:cNvPicPr preferRelativeResize="0"/>
                  <p:nvPr/>
                </p:nvPicPr>
                <p:blipFill rotWithShape="1">
                  <a:blip r:embed="rId4">
                    <a:alphaModFix/>
                  </a:blip>
                  <a:srcRect l="17349" b="60997"/>
                  <a:stretch/>
                </p:blipFill>
                <p:spPr>
                  <a:xfrm>
                    <a:off x="183313" y="0"/>
                    <a:ext cx="3532635" cy="967473"/>
                  </a:xfrm>
                  <a:prstGeom prst="rect">
                    <a:avLst/>
                  </a:prstGeom>
                  <a:noFill/>
                  <a:ln>
                    <a:noFill/>
                  </a:ln>
                </p:spPr>
              </p:pic>
              <p:sp>
                <p:nvSpPr>
                  <p:cNvPr id="1374" name="Google Shape;1374;p59"/>
                  <p:cNvSpPr/>
                  <p:nvPr/>
                </p:nvSpPr>
                <p:spPr>
                  <a:xfrm>
                    <a:off x="138760" y="741942"/>
                    <a:ext cx="234942" cy="261084"/>
                  </a:xfrm>
                  <a:custGeom>
                    <a:avLst/>
                    <a:gdLst/>
                    <a:ahLst/>
                    <a:cxnLst/>
                    <a:rect l="l" t="t" r="r" b="b"/>
                    <a:pathLst>
                      <a:path w="21600" h="21600" extrusionOk="0">
                        <a:moveTo>
                          <a:pt x="7171" y="0"/>
                        </a:moveTo>
                        <a:lnTo>
                          <a:pt x="20742" y="1115"/>
                        </a:lnTo>
                        <a:lnTo>
                          <a:pt x="21600" y="21600"/>
                        </a:lnTo>
                        <a:lnTo>
                          <a:pt x="4749" y="21286"/>
                        </a:lnTo>
                        <a:lnTo>
                          <a:pt x="0" y="4804"/>
                        </a:lnTo>
                        <a:lnTo>
                          <a:pt x="7171" y="0"/>
                        </a:lnTo>
                        <a:close/>
                      </a:path>
                    </a:pathLst>
                  </a:cu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1375" name="Google Shape;1375;p59"/>
                  <p:cNvPicPr preferRelativeResize="0"/>
                  <p:nvPr/>
                </p:nvPicPr>
                <p:blipFill rotWithShape="1">
                  <a:blip r:embed="rId4">
                    <a:alphaModFix/>
                  </a:blip>
                  <a:srcRect l="19324" t="16748" r="78815" b="76410"/>
                  <a:stretch/>
                </p:blipFill>
                <p:spPr>
                  <a:xfrm>
                    <a:off x="328272" y="787634"/>
                    <a:ext cx="79455" cy="169673"/>
                  </a:xfrm>
                  <a:prstGeom prst="rect">
                    <a:avLst/>
                  </a:prstGeom>
                  <a:noFill/>
                  <a:ln>
                    <a:noFill/>
                  </a:ln>
                </p:spPr>
              </p:pic>
              <p:pic>
                <p:nvPicPr>
                  <p:cNvPr id="1376" name="Google Shape;1376;p59"/>
                  <p:cNvPicPr preferRelativeResize="0"/>
                  <p:nvPr/>
                </p:nvPicPr>
                <p:blipFill rotWithShape="1">
                  <a:blip r:embed="rId5">
                    <a:alphaModFix/>
                  </a:blip>
                  <a:srcRect l="39576" t="25324" r="37616" b="26732"/>
                  <a:stretch/>
                </p:blipFill>
                <p:spPr>
                  <a:xfrm>
                    <a:off x="0" y="714706"/>
                    <a:ext cx="315435" cy="315555"/>
                  </a:xfrm>
                  <a:prstGeom prst="rect">
                    <a:avLst/>
                  </a:prstGeom>
                  <a:noFill/>
                  <a:ln>
                    <a:noFill/>
                  </a:ln>
                </p:spPr>
              </p:pic>
            </p:grpSp>
          </p:grpSp>
          <p:pic>
            <p:nvPicPr>
              <p:cNvPr id="1377" name="Google Shape;1377;p59"/>
              <p:cNvPicPr preferRelativeResize="0"/>
              <p:nvPr/>
            </p:nvPicPr>
            <p:blipFill rotWithShape="1">
              <a:blip r:embed="rId7">
                <a:alphaModFix/>
              </a:blip>
              <a:srcRect/>
              <a:stretch/>
            </p:blipFill>
            <p:spPr>
              <a:xfrm>
                <a:off x="3081080" y="2897929"/>
                <a:ext cx="4219312" cy="2388432"/>
              </a:xfrm>
              <a:prstGeom prst="rect">
                <a:avLst/>
              </a:prstGeom>
              <a:noFill/>
              <a:ln>
                <a:noFill/>
              </a:ln>
            </p:spPr>
          </p:pic>
        </p:grpSp>
        <p:pic>
          <p:nvPicPr>
            <p:cNvPr id="1378" name="Google Shape;1378;p59"/>
            <p:cNvPicPr preferRelativeResize="0"/>
            <p:nvPr/>
          </p:nvPicPr>
          <p:blipFill rotWithShape="1">
            <a:blip r:embed="rId8">
              <a:alphaModFix/>
            </a:blip>
            <a:srcRect/>
            <a:stretch/>
          </p:blipFill>
          <p:spPr>
            <a:xfrm>
              <a:off x="3081080" y="2897929"/>
              <a:ext cx="4219312" cy="2388432"/>
            </a:xfrm>
            <a:prstGeom prst="rect">
              <a:avLst/>
            </a:prstGeom>
            <a:noFill/>
            <a:ln>
              <a:noFill/>
            </a:ln>
          </p:spPr>
        </p:pic>
      </p:grpSp>
      <p:sp>
        <p:nvSpPr>
          <p:cNvPr id="1379" name="Google Shape;1379;p59"/>
          <p:cNvSpPr/>
          <p:nvPr/>
        </p:nvSpPr>
        <p:spPr>
          <a:xfrm>
            <a:off x="264051" y="171682"/>
            <a:ext cx="12476698" cy="532806"/>
          </a:xfrm>
          <a:prstGeom prst="rect">
            <a:avLst/>
          </a:prstGeom>
          <a:noFill/>
          <a:ln>
            <a:noFill/>
          </a:ln>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222222"/>
              </a:buClr>
              <a:buSzPts val="3200"/>
              <a:buFont typeface="Calibri"/>
              <a:buNone/>
            </a:pPr>
            <a:r>
              <a:rPr lang="en-US" sz="3200" b="1" i="0" u="none" strike="noStrike" cap="none">
                <a:solidFill>
                  <a:srgbClr val="222222"/>
                </a:solidFill>
                <a:latin typeface="Arial"/>
                <a:ea typeface="Arial"/>
                <a:cs typeface="Arial"/>
                <a:sym typeface="Arial"/>
              </a:rPr>
              <a:t>Soap molecules remove hydrophobic stain molecules.</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383"/>
        <p:cNvGrpSpPr/>
        <p:nvPr/>
      </p:nvGrpSpPr>
      <p:grpSpPr>
        <a:xfrm>
          <a:off x="0" y="0"/>
          <a:ext cx="0" cy="0"/>
          <a:chOff x="0" y="0"/>
          <a:chExt cx="0" cy="0"/>
        </a:xfrm>
      </p:grpSpPr>
      <p:cxnSp>
        <p:nvCxnSpPr>
          <p:cNvPr id="1384" name="Google Shape;1384;p60"/>
          <p:cNvCxnSpPr/>
          <p:nvPr/>
        </p:nvCxnSpPr>
        <p:spPr>
          <a:xfrm rot="10800000" flipH="1">
            <a:off x="-37175" y="882619"/>
            <a:ext cx="13079151" cy="3"/>
          </a:xfrm>
          <a:prstGeom prst="straightConnector1">
            <a:avLst/>
          </a:prstGeom>
          <a:noFill/>
          <a:ln w="38100" cap="flat" cmpd="sng">
            <a:solidFill>
              <a:srgbClr val="000000"/>
            </a:solidFill>
            <a:prstDash val="solid"/>
            <a:miter lim="400000"/>
            <a:headEnd type="none" w="sm" len="sm"/>
            <a:tailEnd type="none" w="sm" len="sm"/>
          </a:ln>
        </p:spPr>
      </p:cxnSp>
      <p:pic>
        <p:nvPicPr>
          <p:cNvPr id="1385" name="Google Shape;1385;p60"/>
          <p:cNvPicPr preferRelativeResize="0"/>
          <p:nvPr/>
        </p:nvPicPr>
        <p:blipFill rotWithShape="1">
          <a:blip r:embed="rId3">
            <a:alphaModFix/>
          </a:blip>
          <a:srcRect/>
          <a:stretch/>
        </p:blipFill>
        <p:spPr>
          <a:xfrm>
            <a:off x="3912157" y="3898721"/>
            <a:ext cx="4219312" cy="2561725"/>
          </a:xfrm>
          <a:prstGeom prst="rect">
            <a:avLst/>
          </a:prstGeom>
          <a:noFill/>
          <a:ln>
            <a:noFill/>
          </a:ln>
        </p:spPr>
      </p:pic>
      <p:sp>
        <p:nvSpPr>
          <p:cNvPr id="1386" name="Google Shape;1386;p60"/>
          <p:cNvSpPr/>
          <p:nvPr/>
        </p:nvSpPr>
        <p:spPr>
          <a:xfrm>
            <a:off x="264051" y="171682"/>
            <a:ext cx="12476698" cy="532806"/>
          </a:xfrm>
          <a:prstGeom prst="rect">
            <a:avLst/>
          </a:prstGeom>
          <a:noFill/>
          <a:ln>
            <a:noFill/>
          </a:ln>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222222"/>
              </a:buClr>
              <a:buSzPts val="3200"/>
              <a:buFont typeface="Calibri"/>
              <a:buNone/>
            </a:pPr>
            <a:r>
              <a:rPr lang="en-US" sz="3200" b="1" i="0" u="none" strike="noStrike" cap="none">
                <a:solidFill>
                  <a:srgbClr val="222222"/>
                </a:solidFill>
                <a:latin typeface="Arial"/>
                <a:ea typeface="Arial"/>
                <a:cs typeface="Arial"/>
                <a:sym typeface="Arial"/>
              </a:rPr>
              <a:t>Soap molecules remove hydrophobic stain molecules.</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390"/>
        <p:cNvGrpSpPr/>
        <p:nvPr/>
      </p:nvGrpSpPr>
      <p:grpSpPr>
        <a:xfrm>
          <a:off x="0" y="0"/>
          <a:ext cx="0" cy="0"/>
          <a:chOff x="0" y="0"/>
          <a:chExt cx="0" cy="0"/>
        </a:xfrm>
      </p:grpSpPr>
      <p:cxnSp>
        <p:nvCxnSpPr>
          <p:cNvPr id="1391" name="Google Shape;1391;p61"/>
          <p:cNvCxnSpPr/>
          <p:nvPr/>
        </p:nvCxnSpPr>
        <p:spPr>
          <a:xfrm rot="10800000" flipH="1">
            <a:off x="-37175" y="882619"/>
            <a:ext cx="13079151" cy="3"/>
          </a:xfrm>
          <a:prstGeom prst="straightConnector1">
            <a:avLst/>
          </a:prstGeom>
          <a:noFill/>
          <a:ln w="38100" cap="flat" cmpd="sng">
            <a:solidFill>
              <a:srgbClr val="000000"/>
            </a:solidFill>
            <a:prstDash val="solid"/>
            <a:miter lim="400000"/>
            <a:headEnd type="none" w="sm" len="sm"/>
            <a:tailEnd type="none" w="sm" len="sm"/>
          </a:ln>
        </p:spPr>
      </p:cxnSp>
      <p:pic>
        <p:nvPicPr>
          <p:cNvPr id="1392" name="Google Shape;1392;p61"/>
          <p:cNvPicPr preferRelativeResize="0"/>
          <p:nvPr/>
        </p:nvPicPr>
        <p:blipFill rotWithShape="1">
          <a:blip r:embed="rId3">
            <a:alphaModFix/>
          </a:blip>
          <a:srcRect l="33394" t="23855" r="33394" b="23855"/>
          <a:stretch/>
        </p:blipFill>
        <p:spPr>
          <a:xfrm rot="660546">
            <a:off x="677930" y="1771977"/>
            <a:ext cx="602250" cy="451254"/>
          </a:xfrm>
          <a:prstGeom prst="rect">
            <a:avLst/>
          </a:prstGeom>
          <a:noFill/>
          <a:ln>
            <a:noFill/>
          </a:ln>
        </p:spPr>
      </p:pic>
      <p:pic>
        <p:nvPicPr>
          <p:cNvPr id="1393" name="Google Shape;1393;p61"/>
          <p:cNvPicPr preferRelativeResize="0"/>
          <p:nvPr/>
        </p:nvPicPr>
        <p:blipFill rotWithShape="1">
          <a:blip r:embed="rId3">
            <a:alphaModFix/>
          </a:blip>
          <a:srcRect l="33394" t="23855" r="33394" b="23855"/>
          <a:stretch/>
        </p:blipFill>
        <p:spPr>
          <a:xfrm rot="-2942552">
            <a:off x="2792867" y="2385816"/>
            <a:ext cx="602250" cy="451254"/>
          </a:xfrm>
          <a:prstGeom prst="rect">
            <a:avLst/>
          </a:prstGeom>
          <a:noFill/>
          <a:ln>
            <a:noFill/>
          </a:ln>
        </p:spPr>
      </p:pic>
      <p:pic>
        <p:nvPicPr>
          <p:cNvPr id="1394" name="Google Shape;1394;p61"/>
          <p:cNvPicPr preferRelativeResize="0"/>
          <p:nvPr/>
        </p:nvPicPr>
        <p:blipFill rotWithShape="1">
          <a:blip r:embed="rId3">
            <a:alphaModFix/>
          </a:blip>
          <a:srcRect l="33394" t="23855" r="33394" b="23855"/>
          <a:stretch/>
        </p:blipFill>
        <p:spPr>
          <a:xfrm rot="-10491980">
            <a:off x="2468229" y="1602208"/>
            <a:ext cx="602251" cy="451254"/>
          </a:xfrm>
          <a:prstGeom prst="rect">
            <a:avLst/>
          </a:prstGeom>
          <a:noFill/>
          <a:ln>
            <a:noFill/>
          </a:ln>
        </p:spPr>
      </p:pic>
      <p:pic>
        <p:nvPicPr>
          <p:cNvPr id="1395" name="Google Shape;1395;p61"/>
          <p:cNvPicPr preferRelativeResize="0"/>
          <p:nvPr/>
        </p:nvPicPr>
        <p:blipFill rotWithShape="1">
          <a:blip r:embed="rId3">
            <a:alphaModFix/>
          </a:blip>
          <a:srcRect l="33394" t="23855" r="33394" b="23855"/>
          <a:stretch/>
        </p:blipFill>
        <p:spPr>
          <a:xfrm rot="7946402">
            <a:off x="1291082" y="2899022"/>
            <a:ext cx="602250" cy="451255"/>
          </a:xfrm>
          <a:prstGeom prst="rect">
            <a:avLst/>
          </a:prstGeom>
          <a:noFill/>
          <a:ln>
            <a:noFill/>
          </a:ln>
        </p:spPr>
      </p:pic>
      <p:pic>
        <p:nvPicPr>
          <p:cNvPr id="1396" name="Google Shape;1396;p61"/>
          <p:cNvPicPr preferRelativeResize="0"/>
          <p:nvPr/>
        </p:nvPicPr>
        <p:blipFill rotWithShape="1">
          <a:blip r:embed="rId3">
            <a:alphaModFix/>
          </a:blip>
          <a:srcRect l="33394" t="23855" r="33394" b="23855"/>
          <a:stretch/>
        </p:blipFill>
        <p:spPr>
          <a:xfrm rot="-7934305">
            <a:off x="1819105" y="2248012"/>
            <a:ext cx="602251" cy="451254"/>
          </a:xfrm>
          <a:prstGeom prst="rect">
            <a:avLst/>
          </a:prstGeom>
          <a:noFill/>
          <a:ln>
            <a:noFill/>
          </a:ln>
        </p:spPr>
      </p:pic>
      <p:grpSp>
        <p:nvGrpSpPr>
          <p:cNvPr id="1397" name="Google Shape;1397;p61"/>
          <p:cNvGrpSpPr/>
          <p:nvPr/>
        </p:nvGrpSpPr>
        <p:grpSpPr>
          <a:xfrm rot="4282905">
            <a:off x="9169091" y="1352890"/>
            <a:ext cx="2624554" cy="1922966"/>
            <a:chOff x="0" y="0"/>
            <a:chExt cx="2624553" cy="1922964"/>
          </a:xfrm>
        </p:grpSpPr>
        <p:pic>
          <p:nvPicPr>
            <p:cNvPr id="1398" name="Google Shape;1398;p61"/>
            <p:cNvPicPr preferRelativeResize="0"/>
            <p:nvPr/>
          </p:nvPicPr>
          <p:blipFill rotWithShape="1">
            <a:blip r:embed="rId3">
              <a:alphaModFix/>
            </a:blip>
            <a:srcRect l="33394" t="23855" r="33394" b="23855"/>
            <a:stretch/>
          </p:blipFill>
          <p:spPr>
            <a:xfrm rot="660546">
              <a:off x="37545" y="318829"/>
              <a:ext cx="602250" cy="451254"/>
            </a:xfrm>
            <a:prstGeom prst="rect">
              <a:avLst/>
            </a:prstGeom>
            <a:noFill/>
            <a:ln>
              <a:noFill/>
            </a:ln>
          </p:spPr>
        </p:pic>
        <p:pic>
          <p:nvPicPr>
            <p:cNvPr id="1399" name="Google Shape;1399;p61"/>
            <p:cNvPicPr preferRelativeResize="0"/>
            <p:nvPr/>
          </p:nvPicPr>
          <p:blipFill rotWithShape="1">
            <a:blip r:embed="rId3">
              <a:alphaModFix/>
            </a:blip>
            <a:srcRect l="33394" t="23855" r="33394" b="23855"/>
            <a:stretch/>
          </p:blipFill>
          <p:spPr>
            <a:xfrm rot="-2942552">
              <a:off x="1955648" y="809647"/>
              <a:ext cx="602250" cy="451254"/>
            </a:xfrm>
            <a:prstGeom prst="rect">
              <a:avLst/>
            </a:prstGeom>
            <a:noFill/>
            <a:ln>
              <a:noFill/>
            </a:ln>
          </p:spPr>
        </p:pic>
        <p:pic>
          <p:nvPicPr>
            <p:cNvPr id="1400" name="Google Shape;1400;p61"/>
            <p:cNvPicPr preferRelativeResize="0"/>
            <p:nvPr/>
          </p:nvPicPr>
          <p:blipFill rotWithShape="1">
            <a:blip r:embed="rId3">
              <a:alphaModFix/>
            </a:blip>
            <a:srcRect l="33394" t="23855" r="33394" b="23855"/>
            <a:stretch/>
          </p:blipFill>
          <p:spPr>
            <a:xfrm rot="-10491980">
              <a:off x="1631011" y="26039"/>
              <a:ext cx="602250" cy="451254"/>
            </a:xfrm>
            <a:prstGeom prst="rect">
              <a:avLst/>
            </a:prstGeom>
            <a:noFill/>
            <a:ln>
              <a:noFill/>
            </a:ln>
          </p:spPr>
        </p:pic>
        <p:pic>
          <p:nvPicPr>
            <p:cNvPr id="1401" name="Google Shape;1401;p61"/>
            <p:cNvPicPr preferRelativeResize="0"/>
            <p:nvPr/>
          </p:nvPicPr>
          <p:blipFill rotWithShape="1">
            <a:blip r:embed="rId3">
              <a:alphaModFix/>
            </a:blip>
            <a:srcRect l="33394" t="23855" r="33394" b="23855"/>
            <a:stretch/>
          </p:blipFill>
          <p:spPr>
            <a:xfrm rot="7946402">
              <a:off x="453863" y="1322853"/>
              <a:ext cx="602251" cy="451255"/>
            </a:xfrm>
            <a:prstGeom prst="rect">
              <a:avLst/>
            </a:prstGeom>
            <a:noFill/>
            <a:ln>
              <a:noFill/>
            </a:ln>
          </p:spPr>
        </p:pic>
        <p:pic>
          <p:nvPicPr>
            <p:cNvPr id="1402" name="Google Shape;1402;p61"/>
            <p:cNvPicPr preferRelativeResize="0"/>
            <p:nvPr/>
          </p:nvPicPr>
          <p:blipFill rotWithShape="1">
            <a:blip r:embed="rId3">
              <a:alphaModFix/>
            </a:blip>
            <a:srcRect l="33394" t="23855" r="33394" b="23855"/>
            <a:stretch/>
          </p:blipFill>
          <p:spPr>
            <a:xfrm rot="-7934305">
              <a:off x="981887" y="671843"/>
              <a:ext cx="602250" cy="451254"/>
            </a:xfrm>
            <a:prstGeom prst="rect">
              <a:avLst/>
            </a:prstGeom>
            <a:noFill/>
            <a:ln>
              <a:noFill/>
            </a:ln>
          </p:spPr>
        </p:pic>
      </p:grpSp>
      <p:grpSp>
        <p:nvGrpSpPr>
          <p:cNvPr id="1403" name="Google Shape;1403;p61"/>
          <p:cNvGrpSpPr/>
          <p:nvPr/>
        </p:nvGrpSpPr>
        <p:grpSpPr>
          <a:xfrm rot="-2154232">
            <a:off x="10332986" y="3579349"/>
            <a:ext cx="2721509" cy="2540106"/>
            <a:chOff x="385274" y="-617140"/>
            <a:chExt cx="2721507" cy="2540104"/>
          </a:xfrm>
        </p:grpSpPr>
        <p:pic>
          <p:nvPicPr>
            <p:cNvPr id="1404" name="Google Shape;1404;p61"/>
            <p:cNvPicPr preferRelativeResize="0"/>
            <p:nvPr/>
          </p:nvPicPr>
          <p:blipFill rotWithShape="1">
            <a:blip r:embed="rId3">
              <a:alphaModFix/>
            </a:blip>
            <a:srcRect l="33394" t="23855" r="33394" b="23855"/>
            <a:stretch/>
          </p:blipFill>
          <p:spPr>
            <a:xfrm rot="-2942552">
              <a:off x="1391367" y="975181"/>
              <a:ext cx="602250" cy="451254"/>
            </a:xfrm>
            <a:prstGeom prst="rect">
              <a:avLst/>
            </a:prstGeom>
            <a:noFill/>
            <a:ln>
              <a:noFill/>
            </a:ln>
          </p:spPr>
        </p:pic>
        <p:pic>
          <p:nvPicPr>
            <p:cNvPr id="1405" name="Google Shape;1405;p61"/>
            <p:cNvPicPr preferRelativeResize="0"/>
            <p:nvPr/>
          </p:nvPicPr>
          <p:blipFill rotWithShape="1">
            <a:blip r:embed="rId3">
              <a:alphaModFix/>
            </a:blip>
            <a:srcRect l="33394" t="23855" r="33394" b="23855"/>
            <a:stretch/>
          </p:blipFill>
          <p:spPr>
            <a:xfrm rot="-10491980">
              <a:off x="1631011" y="26039"/>
              <a:ext cx="602250" cy="451254"/>
            </a:xfrm>
            <a:prstGeom prst="rect">
              <a:avLst/>
            </a:prstGeom>
            <a:noFill/>
            <a:ln>
              <a:noFill/>
            </a:ln>
          </p:spPr>
        </p:pic>
        <p:pic>
          <p:nvPicPr>
            <p:cNvPr id="1406" name="Google Shape;1406;p61"/>
            <p:cNvPicPr preferRelativeResize="0"/>
            <p:nvPr/>
          </p:nvPicPr>
          <p:blipFill rotWithShape="1">
            <a:blip r:embed="rId3">
              <a:alphaModFix/>
            </a:blip>
            <a:srcRect l="33394" t="23855" r="33394" b="23855"/>
            <a:stretch/>
          </p:blipFill>
          <p:spPr>
            <a:xfrm rot="7946402">
              <a:off x="453863" y="1322853"/>
              <a:ext cx="602251" cy="451255"/>
            </a:xfrm>
            <a:prstGeom prst="rect">
              <a:avLst/>
            </a:prstGeom>
            <a:noFill/>
            <a:ln>
              <a:noFill/>
            </a:ln>
          </p:spPr>
        </p:pic>
        <p:pic>
          <p:nvPicPr>
            <p:cNvPr id="1407" name="Google Shape;1407;p61"/>
            <p:cNvPicPr preferRelativeResize="0"/>
            <p:nvPr/>
          </p:nvPicPr>
          <p:blipFill rotWithShape="1">
            <a:blip r:embed="rId3">
              <a:alphaModFix/>
            </a:blip>
            <a:srcRect l="33394" t="23855" r="33394" b="23855"/>
            <a:stretch/>
          </p:blipFill>
          <p:spPr>
            <a:xfrm rot="-7934305">
              <a:off x="2436191" y="-468158"/>
              <a:ext cx="602250" cy="451254"/>
            </a:xfrm>
            <a:prstGeom prst="rect">
              <a:avLst/>
            </a:prstGeom>
            <a:noFill/>
            <a:ln>
              <a:noFill/>
            </a:ln>
          </p:spPr>
        </p:pic>
      </p:grpSp>
      <p:grpSp>
        <p:nvGrpSpPr>
          <p:cNvPr id="1408" name="Google Shape;1408;p61"/>
          <p:cNvGrpSpPr/>
          <p:nvPr/>
        </p:nvGrpSpPr>
        <p:grpSpPr>
          <a:xfrm rot="10165975">
            <a:off x="-629658" y="4163424"/>
            <a:ext cx="4006089" cy="6326520"/>
            <a:chOff x="383414" y="-188260"/>
            <a:chExt cx="4006087" cy="6326518"/>
          </a:xfrm>
        </p:grpSpPr>
        <p:grpSp>
          <p:nvGrpSpPr>
            <p:cNvPr id="1409" name="Google Shape;1409;p61"/>
            <p:cNvGrpSpPr/>
            <p:nvPr/>
          </p:nvGrpSpPr>
          <p:grpSpPr>
            <a:xfrm rot="4282905">
              <a:off x="642387" y="235192"/>
              <a:ext cx="2653238" cy="2449515"/>
              <a:chOff x="103755" y="-897653"/>
              <a:chExt cx="2653237" cy="2449514"/>
            </a:xfrm>
          </p:grpSpPr>
          <p:pic>
            <p:nvPicPr>
              <p:cNvPr id="1410" name="Google Shape;1410;p61"/>
              <p:cNvPicPr preferRelativeResize="0"/>
              <p:nvPr/>
            </p:nvPicPr>
            <p:blipFill rotWithShape="1">
              <a:blip r:embed="rId3">
                <a:alphaModFix/>
              </a:blip>
              <a:srcRect l="33394" t="23855" r="33394" b="23855"/>
              <a:stretch/>
            </p:blipFill>
            <p:spPr>
              <a:xfrm rot="660546">
                <a:off x="141300" y="806932"/>
                <a:ext cx="602250" cy="451255"/>
              </a:xfrm>
              <a:prstGeom prst="rect">
                <a:avLst/>
              </a:prstGeom>
              <a:noFill/>
              <a:ln>
                <a:noFill/>
              </a:ln>
            </p:spPr>
          </p:pic>
          <p:pic>
            <p:nvPicPr>
              <p:cNvPr id="1411" name="Google Shape;1411;p61"/>
              <p:cNvPicPr preferRelativeResize="0"/>
              <p:nvPr/>
            </p:nvPicPr>
            <p:blipFill rotWithShape="1">
              <a:blip r:embed="rId3">
                <a:alphaModFix/>
              </a:blip>
              <a:srcRect l="33394" t="23855" r="33394" b="23855"/>
              <a:stretch/>
            </p:blipFill>
            <p:spPr>
              <a:xfrm rot="-211677">
                <a:off x="2141428" y="1082505"/>
                <a:ext cx="602250" cy="451254"/>
              </a:xfrm>
              <a:prstGeom prst="rect">
                <a:avLst/>
              </a:prstGeom>
              <a:noFill/>
              <a:ln>
                <a:noFill/>
              </a:ln>
            </p:spPr>
          </p:pic>
          <p:pic>
            <p:nvPicPr>
              <p:cNvPr id="1412" name="Google Shape;1412;p61"/>
              <p:cNvPicPr preferRelativeResize="0"/>
              <p:nvPr/>
            </p:nvPicPr>
            <p:blipFill rotWithShape="1">
              <a:blip r:embed="rId3">
                <a:alphaModFix/>
              </a:blip>
              <a:srcRect l="33394" t="23855" r="33394" b="23855"/>
              <a:stretch/>
            </p:blipFill>
            <p:spPr>
              <a:xfrm rot="-10491980">
                <a:off x="1631011" y="26039"/>
                <a:ext cx="602250" cy="451254"/>
              </a:xfrm>
              <a:prstGeom prst="rect">
                <a:avLst/>
              </a:prstGeom>
              <a:noFill/>
              <a:ln>
                <a:noFill/>
              </a:ln>
            </p:spPr>
          </p:pic>
          <p:pic>
            <p:nvPicPr>
              <p:cNvPr id="1413" name="Google Shape;1413;p61"/>
              <p:cNvPicPr preferRelativeResize="0"/>
              <p:nvPr/>
            </p:nvPicPr>
            <p:blipFill rotWithShape="1">
              <a:blip r:embed="rId3">
                <a:alphaModFix/>
              </a:blip>
              <a:srcRect l="33394" t="23855" r="33394" b="23855"/>
              <a:stretch/>
            </p:blipFill>
            <p:spPr>
              <a:xfrm rot="7946402">
                <a:off x="1010112" y="-748797"/>
                <a:ext cx="602250" cy="451254"/>
              </a:xfrm>
              <a:prstGeom prst="rect">
                <a:avLst/>
              </a:prstGeom>
              <a:noFill/>
              <a:ln>
                <a:noFill/>
              </a:ln>
            </p:spPr>
          </p:pic>
          <p:pic>
            <p:nvPicPr>
              <p:cNvPr id="1414" name="Google Shape;1414;p61"/>
              <p:cNvPicPr preferRelativeResize="0"/>
              <p:nvPr/>
            </p:nvPicPr>
            <p:blipFill rotWithShape="1">
              <a:blip r:embed="rId3">
                <a:alphaModFix/>
              </a:blip>
              <a:srcRect l="33394" t="23855" r="33394" b="23855"/>
              <a:stretch/>
            </p:blipFill>
            <p:spPr>
              <a:xfrm rot="-7934305">
                <a:off x="981887" y="671843"/>
                <a:ext cx="602250" cy="451254"/>
              </a:xfrm>
              <a:prstGeom prst="rect">
                <a:avLst/>
              </a:prstGeom>
              <a:noFill/>
              <a:ln>
                <a:noFill/>
              </a:ln>
            </p:spPr>
          </p:pic>
        </p:grpSp>
        <p:grpSp>
          <p:nvGrpSpPr>
            <p:cNvPr id="1415" name="Google Shape;1415;p61"/>
            <p:cNvGrpSpPr/>
            <p:nvPr/>
          </p:nvGrpSpPr>
          <p:grpSpPr>
            <a:xfrm rot="-2154232">
              <a:off x="833067" y="2928509"/>
              <a:ext cx="3106782" cy="2540106"/>
              <a:chOff x="0" y="-617140"/>
              <a:chExt cx="3106781" cy="2540104"/>
            </a:xfrm>
          </p:grpSpPr>
          <p:pic>
            <p:nvPicPr>
              <p:cNvPr id="1416" name="Google Shape;1416;p61"/>
              <p:cNvPicPr preferRelativeResize="0"/>
              <p:nvPr/>
            </p:nvPicPr>
            <p:blipFill rotWithShape="1">
              <a:blip r:embed="rId3">
                <a:alphaModFix/>
              </a:blip>
              <a:srcRect l="33394" t="23855" r="33394" b="23855"/>
              <a:stretch/>
            </p:blipFill>
            <p:spPr>
              <a:xfrm rot="660546">
                <a:off x="37545" y="318829"/>
                <a:ext cx="602250" cy="451254"/>
              </a:xfrm>
              <a:prstGeom prst="rect">
                <a:avLst/>
              </a:prstGeom>
              <a:noFill/>
              <a:ln>
                <a:noFill/>
              </a:ln>
            </p:spPr>
          </p:pic>
          <p:pic>
            <p:nvPicPr>
              <p:cNvPr id="1417" name="Google Shape;1417;p61"/>
              <p:cNvPicPr preferRelativeResize="0"/>
              <p:nvPr/>
            </p:nvPicPr>
            <p:blipFill rotWithShape="1">
              <a:blip r:embed="rId3">
                <a:alphaModFix/>
              </a:blip>
              <a:srcRect l="33394" t="23855" r="33394" b="23855"/>
              <a:stretch/>
            </p:blipFill>
            <p:spPr>
              <a:xfrm rot="-2942552">
                <a:off x="1391367" y="975181"/>
                <a:ext cx="602250" cy="451254"/>
              </a:xfrm>
              <a:prstGeom prst="rect">
                <a:avLst/>
              </a:prstGeom>
              <a:noFill/>
              <a:ln>
                <a:noFill/>
              </a:ln>
            </p:spPr>
          </p:pic>
          <p:pic>
            <p:nvPicPr>
              <p:cNvPr id="1418" name="Google Shape;1418;p61"/>
              <p:cNvPicPr preferRelativeResize="0"/>
              <p:nvPr/>
            </p:nvPicPr>
            <p:blipFill rotWithShape="1">
              <a:blip r:embed="rId3">
                <a:alphaModFix/>
              </a:blip>
              <a:srcRect l="33394" t="23855" r="33394" b="23855"/>
              <a:stretch/>
            </p:blipFill>
            <p:spPr>
              <a:xfrm rot="-10491980">
                <a:off x="1631011" y="26039"/>
                <a:ext cx="602250" cy="451254"/>
              </a:xfrm>
              <a:prstGeom prst="rect">
                <a:avLst/>
              </a:prstGeom>
              <a:noFill/>
              <a:ln>
                <a:noFill/>
              </a:ln>
            </p:spPr>
          </p:pic>
          <p:pic>
            <p:nvPicPr>
              <p:cNvPr id="1419" name="Google Shape;1419;p61"/>
              <p:cNvPicPr preferRelativeResize="0"/>
              <p:nvPr/>
            </p:nvPicPr>
            <p:blipFill rotWithShape="1">
              <a:blip r:embed="rId3">
                <a:alphaModFix/>
              </a:blip>
              <a:srcRect l="33394" t="23855" r="33394" b="23855"/>
              <a:stretch/>
            </p:blipFill>
            <p:spPr>
              <a:xfrm rot="7946402">
                <a:off x="453863" y="1322853"/>
                <a:ext cx="602251" cy="451255"/>
              </a:xfrm>
              <a:prstGeom prst="rect">
                <a:avLst/>
              </a:prstGeom>
              <a:noFill/>
              <a:ln>
                <a:noFill/>
              </a:ln>
            </p:spPr>
          </p:pic>
          <p:pic>
            <p:nvPicPr>
              <p:cNvPr id="1420" name="Google Shape;1420;p61"/>
              <p:cNvPicPr preferRelativeResize="0"/>
              <p:nvPr/>
            </p:nvPicPr>
            <p:blipFill rotWithShape="1">
              <a:blip r:embed="rId3">
                <a:alphaModFix/>
              </a:blip>
              <a:srcRect l="33394" t="23855" r="33394" b="23855"/>
              <a:stretch/>
            </p:blipFill>
            <p:spPr>
              <a:xfrm rot="-7934305">
                <a:off x="2436191" y="-468158"/>
                <a:ext cx="602250" cy="451254"/>
              </a:xfrm>
              <a:prstGeom prst="rect">
                <a:avLst/>
              </a:prstGeom>
              <a:noFill/>
              <a:ln>
                <a:noFill/>
              </a:ln>
            </p:spPr>
          </p:pic>
        </p:grpSp>
      </p:grpSp>
      <p:pic>
        <p:nvPicPr>
          <p:cNvPr id="1421" name="Google Shape;1421;p61"/>
          <p:cNvPicPr preferRelativeResize="0"/>
          <p:nvPr/>
        </p:nvPicPr>
        <p:blipFill rotWithShape="1">
          <a:blip r:embed="rId3">
            <a:alphaModFix/>
          </a:blip>
          <a:srcRect l="33394" t="23855" r="33394" b="23855"/>
          <a:stretch/>
        </p:blipFill>
        <p:spPr>
          <a:xfrm rot="-6490574">
            <a:off x="450217" y="3470207"/>
            <a:ext cx="602250" cy="451254"/>
          </a:xfrm>
          <a:prstGeom prst="rect">
            <a:avLst/>
          </a:prstGeom>
          <a:noFill/>
          <a:ln>
            <a:noFill/>
          </a:ln>
        </p:spPr>
      </p:pic>
      <p:pic>
        <p:nvPicPr>
          <p:cNvPr id="1422" name="Google Shape;1422;p61"/>
          <p:cNvPicPr preferRelativeResize="0"/>
          <p:nvPr/>
        </p:nvPicPr>
        <p:blipFill rotWithShape="1">
          <a:blip r:embed="rId3">
            <a:alphaModFix/>
          </a:blip>
          <a:srcRect l="33394" t="23855" r="33394" b="23855"/>
          <a:stretch/>
        </p:blipFill>
        <p:spPr>
          <a:xfrm rot="-6490574">
            <a:off x="5341917" y="1191425"/>
            <a:ext cx="602250" cy="451254"/>
          </a:xfrm>
          <a:prstGeom prst="rect">
            <a:avLst/>
          </a:prstGeom>
          <a:noFill/>
          <a:ln>
            <a:noFill/>
          </a:ln>
        </p:spPr>
      </p:pic>
      <p:pic>
        <p:nvPicPr>
          <p:cNvPr id="1423" name="Google Shape;1423;p61"/>
          <p:cNvPicPr preferRelativeResize="0"/>
          <p:nvPr/>
        </p:nvPicPr>
        <p:blipFill rotWithShape="1">
          <a:blip r:embed="rId3">
            <a:alphaModFix/>
          </a:blip>
          <a:srcRect l="33394" t="23855" r="33394" b="23855"/>
          <a:stretch/>
        </p:blipFill>
        <p:spPr>
          <a:xfrm rot="-9196910">
            <a:off x="3473845" y="1191425"/>
            <a:ext cx="602251" cy="451254"/>
          </a:xfrm>
          <a:prstGeom prst="rect">
            <a:avLst/>
          </a:prstGeom>
          <a:noFill/>
          <a:ln>
            <a:noFill/>
          </a:ln>
        </p:spPr>
      </p:pic>
      <p:pic>
        <p:nvPicPr>
          <p:cNvPr id="1424" name="Google Shape;1424;p61"/>
          <p:cNvPicPr preferRelativeResize="0"/>
          <p:nvPr/>
        </p:nvPicPr>
        <p:blipFill rotWithShape="1">
          <a:blip r:embed="rId3">
            <a:alphaModFix/>
          </a:blip>
          <a:srcRect l="33394" t="23855" r="33394" b="23855"/>
          <a:stretch/>
        </p:blipFill>
        <p:spPr>
          <a:xfrm rot="-9196910">
            <a:off x="11534187" y="1388839"/>
            <a:ext cx="602250" cy="451254"/>
          </a:xfrm>
          <a:prstGeom prst="rect">
            <a:avLst/>
          </a:prstGeom>
          <a:noFill/>
          <a:ln>
            <a:noFill/>
          </a:ln>
        </p:spPr>
      </p:pic>
      <p:grpSp>
        <p:nvGrpSpPr>
          <p:cNvPr id="1425" name="Google Shape;1425;p61"/>
          <p:cNvGrpSpPr/>
          <p:nvPr/>
        </p:nvGrpSpPr>
        <p:grpSpPr>
          <a:xfrm rot="4282905">
            <a:off x="9658491" y="7441633"/>
            <a:ext cx="2624554" cy="1922965"/>
            <a:chOff x="0" y="0"/>
            <a:chExt cx="2624553" cy="1922964"/>
          </a:xfrm>
        </p:grpSpPr>
        <p:pic>
          <p:nvPicPr>
            <p:cNvPr id="1426" name="Google Shape;1426;p61"/>
            <p:cNvPicPr preferRelativeResize="0"/>
            <p:nvPr/>
          </p:nvPicPr>
          <p:blipFill rotWithShape="1">
            <a:blip r:embed="rId3">
              <a:alphaModFix/>
            </a:blip>
            <a:srcRect l="33394" t="23855" r="33394" b="23855"/>
            <a:stretch/>
          </p:blipFill>
          <p:spPr>
            <a:xfrm rot="660546">
              <a:off x="37545" y="318829"/>
              <a:ext cx="602250" cy="451254"/>
            </a:xfrm>
            <a:prstGeom prst="rect">
              <a:avLst/>
            </a:prstGeom>
            <a:noFill/>
            <a:ln>
              <a:noFill/>
            </a:ln>
          </p:spPr>
        </p:pic>
        <p:pic>
          <p:nvPicPr>
            <p:cNvPr id="1427" name="Google Shape;1427;p61"/>
            <p:cNvPicPr preferRelativeResize="0"/>
            <p:nvPr/>
          </p:nvPicPr>
          <p:blipFill rotWithShape="1">
            <a:blip r:embed="rId3">
              <a:alphaModFix/>
            </a:blip>
            <a:srcRect l="33394" t="23855" r="33394" b="23855"/>
            <a:stretch/>
          </p:blipFill>
          <p:spPr>
            <a:xfrm rot="-2942552">
              <a:off x="1955648" y="809647"/>
              <a:ext cx="602250" cy="451254"/>
            </a:xfrm>
            <a:prstGeom prst="rect">
              <a:avLst/>
            </a:prstGeom>
            <a:noFill/>
            <a:ln>
              <a:noFill/>
            </a:ln>
          </p:spPr>
        </p:pic>
        <p:pic>
          <p:nvPicPr>
            <p:cNvPr id="1428" name="Google Shape;1428;p61"/>
            <p:cNvPicPr preferRelativeResize="0"/>
            <p:nvPr/>
          </p:nvPicPr>
          <p:blipFill rotWithShape="1">
            <a:blip r:embed="rId3">
              <a:alphaModFix/>
            </a:blip>
            <a:srcRect l="33394" t="23855" r="33394" b="23855"/>
            <a:stretch/>
          </p:blipFill>
          <p:spPr>
            <a:xfrm rot="-10491980">
              <a:off x="1631011" y="26039"/>
              <a:ext cx="602250" cy="451254"/>
            </a:xfrm>
            <a:prstGeom prst="rect">
              <a:avLst/>
            </a:prstGeom>
            <a:noFill/>
            <a:ln>
              <a:noFill/>
            </a:ln>
          </p:spPr>
        </p:pic>
        <p:pic>
          <p:nvPicPr>
            <p:cNvPr id="1429" name="Google Shape;1429;p61"/>
            <p:cNvPicPr preferRelativeResize="0"/>
            <p:nvPr/>
          </p:nvPicPr>
          <p:blipFill rotWithShape="1">
            <a:blip r:embed="rId3">
              <a:alphaModFix/>
            </a:blip>
            <a:srcRect l="33394" t="23855" r="33394" b="23855"/>
            <a:stretch/>
          </p:blipFill>
          <p:spPr>
            <a:xfrm rot="7946402">
              <a:off x="453863" y="1322853"/>
              <a:ext cx="602251" cy="451255"/>
            </a:xfrm>
            <a:prstGeom prst="rect">
              <a:avLst/>
            </a:prstGeom>
            <a:noFill/>
            <a:ln>
              <a:noFill/>
            </a:ln>
          </p:spPr>
        </p:pic>
        <p:pic>
          <p:nvPicPr>
            <p:cNvPr id="1430" name="Google Shape;1430;p61"/>
            <p:cNvPicPr preferRelativeResize="0"/>
            <p:nvPr/>
          </p:nvPicPr>
          <p:blipFill rotWithShape="1">
            <a:blip r:embed="rId3">
              <a:alphaModFix/>
            </a:blip>
            <a:srcRect l="33394" t="23855" r="33394" b="23855"/>
            <a:stretch/>
          </p:blipFill>
          <p:spPr>
            <a:xfrm rot="-7934305">
              <a:off x="981887" y="671843"/>
              <a:ext cx="602250" cy="451254"/>
            </a:xfrm>
            <a:prstGeom prst="rect">
              <a:avLst/>
            </a:prstGeom>
            <a:noFill/>
            <a:ln>
              <a:noFill/>
            </a:ln>
          </p:spPr>
        </p:pic>
      </p:grpSp>
      <p:pic>
        <p:nvPicPr>
          <p:cNvPr id="1431" name="Google Shape;1431;p61"/>
          <p:cNvPicPr preferRelativeResize="0"/>
          <p:nvPr/>
        </p:nvPicPr>
        <p:blipFill rotWithShape="1">
          <a:blip r:embed="rId3">
            <a:alphaModFix/>
          </a:blip>
          <a:srcRect l="33394" t="23855" r="33394" b="23855"/>
          <a:stretch/>
        </p:blipFill>
        <p:spPr>
          <a:xfrm rot="-1493687">
            <a:off x="12428815" y="4221268"/>
            <a:ext cx="602250" cy="451254"/>
          </a:xfrm>
          <a:prstGeom prst="rect">
            <a:avLst/>
          </a:prstGeom>
          <a:noFill/>
          <a:ln>
            <a:noFill/>
          </a:ln>
        </p:spPr>
      </p:pic>
      <p:pic>
        <p:nvPicPr>
          <p:cNvPr id="1432" name="Google Shape;1432;p61"/>
          <p:cNvPicPr preferRelativeResize="0"/>
          <p:nvPr/>
        </p:nvPicPr>
        <p:blipFill rotWithShape="1">
          <a:blip r:embed="rId3">
            <a:alphaModFix/>
          </a:blip>
          <a:srcRect l="33394" t="23855" r="33394" b="23855"/>
          <a:stretch/>
        </p:blipFill>
        <p:spPr>
          <a:xfrm rot="-7414656">
            <a:off x="6824309" y="9006979"/>
            <a:ext cx="602250" cy="451255"/>
          </a:xfrm>
          <a:prstGeom prst="rect">
            <a:avLst/>
          </a:prstGeom>
          <a:noFill/>
          <a:ln>
            <a:noFill/>
          </a:ln>
        </p:spPr>
      </p:pic>
      <p:pic>
        <p:nvPicPr>
          <p:cNvPr id="1433" name="Google Shape;1433;p61"/>
          <p:cNvPicPr preferRelativeResize="0"/>
          <p:nvPr/>
        </p:nvPicPr>
        <p:blipFill rotWithShape="1">
          <a:blip r:embed="rId3">
            <a:alphaModFix/>
          </a:blip>
          <a:srcRect l="33394" t="23855" r="33394" b="23855"/>
          <a:stretch/>
        </p:blipFill>
        <p:spPr>
          <a:xfrm rot="8953787">
            <a:off x="9438925" y="8761952"/>
            <a:ext cx="602250" cy="451254"/>
          </a:xfrm>
          <a:prstGeom prst="rect">
            <a:avLst/>
          </a:prstGeom>
          <a:noFill/>
          <a:ln>
            <a:noFill/>
          </a:ln>
        </p:spPr>
      </p:pic>
      <p:pic>
        <p:nvPicPr>
          <p:cNvPr id="1434" name="Google Shape;1434;p61"/>
          <p:cNvPicPr preferRelativeResize="0"/>
          <p:nvPr/>
        </p:nvPicPr>
        <p:blipFill rotWithShape="1">
          <a:blip r:embed="rId3">
            <a:alphaModFix/>
          </a:blip>
          <a:srcRect l="33394" t="23855" r="33394" b="23855"/>
          <a:stretch/>
        </p:blipFill>
        <p:spPr>
          <a:xfrm rot="5792168">
            <a:off x="12403183" y="2776969"/>
            <a:ext cx="602250" cy="451254"/>
          </a:xfrm>
          <a:prstGeom prst="rect">
            <a:avLst/>
          </a:prstGeom>
          <a:noFill/>
          <a:ln>
            <a:noFill/>
          </a:ln>
        </p:spPr>
      </p:pic>
      <p:pic>
        <p:nvPicPr>
          <p:cNvPr id="1435" name="Google Shape;1435;p61"/>
          <p:cNvPicPr preferRelativeResize="0"/>
          <p:nvPr/>
        </p:nvPicPr>
        <p:blipFill rotWithShape="1">
          <a:blip r:embed="rId3">
            <a:alphaModFix/>
          </a:blip>
          <a:srcRect l="33394" t="23855" r="33394" b="23855"/>
          <a:stretch/>
        </p:blipFill>
        <p:spPr>
          <a:xfrm rot="-10088538">
            <a:off x="12209058" y="9159848"/>
            <a:ext cx="602250" cy="451255"/>
          </a:xfrm>
          <a:prstGeom prst="rect">
            <a:avLst/>
          </a:prstGeom>
          <a:noFill/>
          <a:ln>
            <a:noFill/>
          </a:ln>
        </p:spPr>
      </p:pic>
      <p:pic>
        <p:nvPicPr>
          <p:cNvPr id="1436" name="Google Shape;1436;p61"/>
          <p:cNvPicPr preferRelativeResize="0"/>
          <p:nvPr/>
        </p:nvPicPr>
        <p:blipFill rotWithShape="1">
          <a:blip r:embed="rId3">
            <a:alphaModFix/>
          </a:blip>
          <a:srcRect l="33394" t="23855" r="33394" b="23855"/>
          <a:stretch/>
        </p:blipFill>
        <p:spPr>
          <a:xfrm rot="-9196910">
            <a:off x="12023587" y="7477581"/>
            <a:ext cx="602251" cy="451255"/>
          </a:xfrm>
          <a:prstGeom prst="rect">
            <a:avLst/>
          </a:prstGeom>
          <a:noFill/>
          <a:ln>
            <a:noFill/>
          </a:ln>
        </p:spPr>
      </p:pic>
      <p:pic>
        <p:nvPicPr>
          <p:cNvPr id="1437" name="Google Shape;1437;p61"/>
          <p:cNvPicPr preferRelativeResize="0"/>
          <p:nvPr/>
        </p:nvPicPr>
        <p:blipFill rotWithShape="1">
          <a:blip r:embed="rId3">
            <a:alphaModFix/>
          </a:blip>
          <a:srcRect l="33394" t="23855" r="33394" b="23855"/>
          <a:stretch/>
        </p:blipFill>
        <p:spPr>
          <a:xfrm rot="-7362796">
            <a:off x="8376828" y="9099503"/>
            <a:ext cx="602250" cy="451255"/>
          </a:xfrm>
          <a:prstGeom prst="rect">
            <a:avLst/>
          </a:prstGeom>
          <a:noFill/>
          <a:ln>
            <a:noFill/>
          </a:ln>
        </p:spPr>
      </p:pic>
      <p:pic>
        <p:nvPicPr>
          <p:cNvPr id="1438" name="Google Shape;1438;p61"/>
          <p:cNvPicPr preferRelativeResize="0"/>
          <p:nvPr/>
        </p:nvPicPr>
        <p:blipFill rotWithShape="1">
          <a:blip r:embed="rId3">
            <a:alphaModFix/>
          </a:blip>
          <a:srcRect l="33394" t="23855" r="33394" b="23855"/>
          <a:stretch/>
        </p:blipFill>
        <p:spPr>
          <a:xfrm rot="-8256122">
            <a:off x="8655570" y="1261652"/>
            <a:ext cx="602250" cy="451254"/>
          </a:xfrm>
          <a:prstGeom prst="rect">
            <a:avLst/>
          </a:prstGeom>
          <a:noFill/>
          <a:ln>
            <a:noFill/>
          </a:ln>
        </p:spPr>
      </p:pic>
      <p:pic>
        <p:nvPicPr>
          <p:cNvPr id="1439" name="Google Shape;1439;p61"/>
          <p:cNvPicPr preferRelativeResize="0"/>
          <p:nvPr/>
        </p:nvPicPr>
        <p:blipFill rotWithShape="1">
          <a:blip r:embed="rId3">
            <a:alphaModFix/>
          </a:blip>
          <a:srcRect l="33394" t="23855" r="33394" b="23855"/>
          <a:stretch/>
        </p:blipFill>
        <p:spPr>
          <a:xfrm rot="-6209075">
            <a:off x="9209473" y="3265468"/>
            <a:ext cx="602251" cy="451254"/>
          </a:xfrm>
          <a:prstGeom prst="rect">
            <a:avLst/>
          </a:prstGeom>
          <a:noFill/>
          <a:ln>
            <a:noFill/>
          </a:ln>
        </p:spPr>
      </p:pic>
      <p:pic>
        <p:nvPicPr>
          <p:cNvPr id="1440" name="Google Shape;1440;p61"/>
          <p:cNvPicPr preferRelativeResize="0"/>
          <p:nvPr/>
        </p:nvPicPr>
        <p:blipFill rotWithShape="1">
          <a:blip r:embed="rId3">
            <a:alphaModFix/>
          </a:blip>
          <a:srcRect l="33394" t="23855" r="33394" b="23855"/>
          <a:stretch/>
        </p:blipFill>
        <p:spPr>
          <a:xfrm rot="-483452">
            <a:off x="12289009" y="1736454"/>
            <a:ext cx="602250" cy="451254"/>
          </a:xfrm>
          <a:prstGeom prst="rect">
            <a:avLst/>
          </a:prstGeom>
          <a:noFill/>
          <a:ln>
            <a:noFill/>
          </a:ln>
        </p:spPr>
      </p:pic>
      <p:pic>
        <p:nvPicPr>
          <p:cNvPr id="1441" name="Google Shape;1441;p61"/>
          <p:cNvPicPr preferRelativeResize="0"/>
          <p:nvPr/>
        </p:nvPicPr>
        <p:blipFill rotWithShape="1">
          <a:blip r:embed="rId3">
            <a:alphaModFix/>
          </a:blip>
          <a:srcRect l="33394" t="23855" r="33394" b="23855"/>
          <a:stretch/>
        </p:blipFill>
        <p:spPr>
          <a:xfrm rot="-483452">
            <a:off x="12162042" y="6218396"/>
            <a:ext cx="602250" cy="451255"/>
          </a:xfrm>
          <a:prstGeom prst="rect">
            <a:avLst/>
          </a:prstGeom>
          <a:noFill/>
          <a:ln>
            <a:noFill/>
          </a:ln>
        </p:spPr>
      </p:pic>
      <p:pic>
        <p:nvPicPr>
          <p:cNvPr id="1442" name="Google Shape;1442;p61"/>
          <p:cNvPicPr preferRelativeResize="0"/>
          <p:nvPr/>
        </p:nvPicPr>
        <p:blipFill rotWithShape="1">
          <a:blip r:embed="rId3">
            <a:alphaModFix/>
          </a:blip>
          <a:srcRect l="33394" t="23855" r="33394" b="23855"/>
          <a:stretch/>
        </p:blipFill>
        <p:spPr>
          <a:xfrm rot="-10787828">
            <a:off x="139096" y="2582407"/>
            <a:ext cx="602251" cy="451254"/>
          </a:xfrm>
          <a:prstGeom prst="rect">
            <a:avLst/>
          </a:prstGeom>
          <a:noFill/>
          <a:ln>
            <a:noFill/>
          </a:ln>
        </p:spPr>
      </p:pic>
      <p:pic>
        <p:nvPicPr>
          <p:cNvPr id="1443" name="Google Shape;1443;p61"/>
          <p:cNvPicPr preferRelativeResize="0"/>
          <p:nvPr/>
        </p:nvPicPr>
        <p:blipFill rotWithShape="1">
          <a:blip r:embed="rId3">
            <a:alphaModFix/>
          </a:blip>
          <a:srcRect l="33394" t="23855" r="33394" b="23855"/>
          <a:stretch/>
        </p:blipFill>
        <p:spPr>
          <a:xfrm rot="5855665">
            <a:off x="1420035" y="1111642"/>
            <a:ext cx="602250" cy="451255"/>
          </a:xfrm>
          <a:prstGeom prst="rect">
            <a:avLst/>
          </a:prstGeom>
          <a:noFill/>
          <a:ln>
            <a:noFill/>
          </a:ln>
        </p:spPr>
      </p:pic>
      <p:pic>
        <p:nvPicPr>
          <p:cNvPr id="1444" name="Google Shape;1444;p61"/>
          <p:cNvPicPr preferRelativeResize="0"/>
          <p:nvPr/>
        </p:nvPicPr>
        <p:blipFill rotWithShape="1">
          <a:blip r:embed="rId3">
            <a:alphaModFix/>
          </a:blip>
          <a:srcRect l="33394" t="23855" r="33394" b="23855"/>
          <a:stretch/>
        </p:blipFill>
        <p:spPr>
          <a:xfrm rot="-9370693">
            <a:off x="139106" y="8177447"/>
            <a:ext cx="602250" cy="451254"/>
          </a:xfrm>
          <a:prstGeom prst="rect">
            <a:avLst/>
          </a:prstGeom>
          <a:noFill/>
          <a:ln>
            <a:noFill/>
          </a:ln>
        </p:spPr>
      </p:pic>
      <p:pic>
        <p:nvPicPr>
          <p:cNvPr id="1445" name="Google Shape;1445;p61"/>
          <p:cNvPicPr preferRelativeResize="0"/>
          <p:nvPr/>
        </p:nvPicPr>
        <p:blipFill rotWithShape="1">
          <a:blip r:embed="rId4">
            <a:alphaModFix/>
          </a:blip>
          <a:srcRect/>
          <a:stretch/>
        </p:blipFill>
        <p:spPr>
          <a:xfrm>
            <a:off x="3912157" y="3898721"/>
            <a:ext cx="4219312" cy="2561725"/>
          </a:xfrm>
          <a:prstGeom prst="rect">
            <a:avLst/>
          </a:prstGeom>
          <a:noFill/>
          <a:ln>
            <a:noFill/>
          </a:ln>
        </p:spPr>
      </p:pic>
      <p:grpSp>
        <p:nvGrpSpPr>
          <p:cNvPr id="1446" name="Google Shape;1446;p61"/>
          <p:cNvGrpSpPr/>
          <p:nvPr/>
        </p:nvGrpSpPr>
        <p:grpSpPr>
          <a:xfrm rot="4282905">
            <a:off x="2558221" y="3871121"/>
            <a:ext cx="2624554" cy="1922965"/>
            <a:chOff x="0" y="0"/>
            <a:chExt cx="2624553" cy="1922964"/>
          </a:xfrm>
        </p:grpSpPr>
        <p:pic>
          <p:nvPicPr>
            <p:cNvPr id="1447" name="Google Shape;1447;p61"/>
            <p:cNvPicPr preferRelativeResize="0"/>
            <p:nvPr/>
          </p:nvPicPr>
          <p:blipFill rotWithShape="1">
            <a:blip r:embed="rId3">
              <a:alphaModFix/>
            </a:blip>
            <a:srcRect l="33394" t="23855" r="33394" b="23855"/>
            <a:stretch/>
          </p:blipFill>
          <p:spPr>
            <a:xfrm rot="660546">
              <a:off x="37545" y="318829"/>
              <a:ext cx="602250" cy="451254"/>
            </a:xfrm>
            <a:prstGeom prst="rect">
              <a:avLst/>
            </a:prstGeom>
            <a:noFill/>
            <a:ln>
              <a:noFill/>
            </a:ln>
          </p:spPr>
        </p:pic>
        <p:pic>
          <p:nvPicPr>
            <p:cNvPr id="1448" name="Google Shape;1448;p61"/>
            <p:cNvPicPr preferRelativeResize="0"/>
            <p:nvPr/>
          </p:nvPicPr>
          <p:blipFill rotWithShape="1">
            <a:blip r:embed="rId3">
              <a:alphaModFix/>
            </a:blip>
            <a:srcRect l="33394" t="23855" r="33394" b="23855"/>
            <a:stretch/>
          </p:blipFill>
          <p:spPr>
            <a:xfrm rot="-2942552">
              <a:off x="1955648" y="809647"/>
              <a:ext cx="602250" cy="451254"/>
            </a:xfrm>
            <a:prstGeom prst="rect">
              <a:avLst/>
            </a:prstGeom>
            <a:noFill/>
            <a:ln>
              <a:noFill/>
            </a:ln>
          </p:spPr>
        </p:pic>
        <p:pic>
          <p:nvPicPr>
            <p:cNvPr id="1449" name="Google Shape;1449;p61"/>
            <p:cNvPicPr preferRelativeResize="0"/>
            <p:nvPr/>
          </p:nvPicPr>
          <p:blipFill rotWithShape="1">
            <a:blip r:embed="rId3">
              <a:alphaModFix/>
            </a:blip>
            <a:srcRect l="33394" t="23855" r="33394" b="23855"/>
            <a:stretch/>
          </p:blipFill>
          <p:spPr>
            <a:xfrm rot="-10491980">
              <a:off x="1631011" y="26039"/>
              <a:ext cx="602250" cy="451254"/>
            </a:xfrm>
            <a:prstGeom prst="rect">
              <a:avLst/>
            </a:prstGeom>
            <a:noFill/>
            <a:ln>
              <a:noFill/>
            </a:ln>
          </p:spPr>
        </p:pic>
        <p:pic>
          <p:nvPicPr>
            <p:cNvPr id="1450" name="Google Shape;1450;p61"/>
            <p:cNvPicPr preferRelativeResize="0"/>
            <p:nvPr/>
          </p:nvPicPr>
          <p:blipFill rotWithShape="1">
            <a:blip r:embed="rId3">
              <a:alphaModFix/>
            </a:blip>
            <a:srcRect l="33394" t="23855" r="33394" b="23855"/>
            <a:stretch/>
          </p:blipFill>
          <p:spPr>
            <a:xfrm rot="7946402">
              <a:off x="453863" y="1322853"/>
              <a:ext cx="602251" cy="451255"/>
            </a:xfrm>
            <a:prstGeom prst="rect">
              <a:avLst/>
            </a:prstGeom>
            <a:noFill/>
            <a:ln>
              <a:noFill/>
            </a:ln>
          </p:spPr>
        </p:pic>
        <p:pic>
          <p:nvPicPr>
            <p:cNvPr id="1451" name="Google Shape;1451;p61"/>
            <p:cNvPicPr preferRelativeResize="0"/>
            <p:nvPr/>
          </p:nvPicPr>
          <p:blipFill rotWithShape="1">
            <a:blip r:embed="rId3">
              <a:alphaModFix/>
            </a:blip>
            <a:srcRect l="33394" t="23855" r="33394" b="23855"/>
            <a:stretch/>
          </p:blipFill>
          <p:spPr>
            <a:xfrm rot="-7934305">
              <a:off x="981887" y="671843"/>
              <a:ext cx="602250" cy="451254"/>
            </a:xfrm>
            <a:prstGeom prst="rect">
              <a:avLst/>
            </a:prstGeom>
            <a:noFill/>
            <a:ln>
              <a:noFill/>
            </a:ln>
          </p:spPr>
        </p:pic>
      </p:grpSp>
      <p:grpSp>
        <p:nvGrpSpPr>
          <p:cNvPr id="1452" name="Google Shape;1452;p61"/>
          <p:cNvGrpSpPr/>
          <p:nvPr/>
        </p:nvGrpSpPr>
        <p:grpSpPr>
          <a:xfrm rot="-2154232">
            <a:off x="2250671" y="2745122"/>
            <a:ext cx="4436502" cy="5938483"/>
            <a:chOff x="0" y="-4015518"/>
            <a:chExt cx="4436501" cy="5938482"/>
          </a:xfrm>
        </p:grpSpPr>
        <p:pic>
          <p:nvPicPr>
            <p:cNvPr id="1453" name="Google Shape;1453;p61"/>
            <p:cNvPicPr preferRelativeResize="0"/>
            <p:nvPr/>
          </p:nvPicPr>
          <p:blipFill rotWithShape="1">
            <a:blip r:embed="rId3">
              <a:alphaModFix/>
            </a:blip>
            <a:srcRect l="33394" t="23855" r="33394" b="23855"/>
            <a:stretch/>
          </p:blipFill>
          <p:spPr>
            <a:xfrm rot="660546">
              <a:off x="37545" y="318829"/>
              <a:ext cx="602250" cy="451254"/>
            </a:xfrm>
            <a:prstGeom prst="rect">
              <a:avLst/>
            </a:prstGeom>
            <a:noFill/>
            <a:ln>
              <a:noFill/>
            </a:ln>
          </p:spPr>
        </p:pic>
        <p:pic>
          <p:nvPicPr>
            <p:cNvPr id="1454" name="Google Shape;1454;p61"/>
            <p:cNvPicPr preferRelativeResize="0"/>
            <p:nvPr/>
          </p:nvPicPr>
          <p:blipFill rotWithShape="1">
            <a:blip r:embed="rId3">
              <a:alphaModFix/>
            </a:blip>
            <a:srcRect l="33394" t="23855" r="33394" b="23855"/>
            <a:stretch/>
          </p:blipFill>
          <p:spPr>
            <a:xfrm rot="-2942552">
              <a:off x="1391367" y="975181"/>
              <a:ext cx="602250" cy="451254"/>
            </a:xfrm>
            <a:prstGeom prst="rect">
              <a:avLst/>
            </a:prstGeom>
            <a:noFill/>
            <a:ln>
              <a:noFill/>
            </a:ln>
          </p:spPr>
        </p:pic>
        <p:pic>
          <p:nvPicPr>
            <p:cNvPr id="1455" name="Google Shape;1455;p61"/>
            <p:cNvPicPr preferRelativeResize="0"/>
            <p:nvPr/>
          </p:nvPicPr>
          <p:blipFill rotWithShape="1">
            <a:blip r:embed="rId3">
              <a:alphaModFix/>
            </a:blip>
            <a:srcRect l="33394" t="23855" r="33394" b="23855"/>
            <a:stretch/>
          </p:blipFill>
          <p:spPr>
            <a:xfrm rot="-10491980">
              <a:off x="1631011" y="26039"/>
              <a:ext cx="602250" cy="451254"/>
            </a:xfrm>
            <a:prstGeom prst="rect">
              <a:avLst/>
            </a:prstGeom>
            <a:noFill/>
            <a:ln>
              <a:noFill/>
            </a:ln>
          </p:spPr>
        </p:pic>
        <p:pic>
          <p:nvPicPr>
            <p:cNvPr id="1456" name="Google Shape;1456;p61"/>
            <p:cNvPicPr preferRelativeResize="0"/>
            <p:nvPr/>
          </p:nvPicPr>
          <p:blipFill rotWithShape="1">
            <a:blip r:embed="rId3">
              <a:alphaModFix/>
            </a:blip>
            <a:srcRect l="33394" t="23855" r="33394" b="23855"/>
            <a:stretch/>
          </p:blipFill>
          <p:spPr>
            <a:xfrm rot="7946402">
              <a:off x="453863" y="1322853"/>
              <a:ext cx="602251" cy="451255"/>
            </a:xfrm>
            <a:prstGeom prst="rect">
              <a:avLst/>
            </a:prstGeom>
            <a:noFill/>
            <a:ln>
              <a:noFill/>
            </a:ln>
          </p:spPr>
        </p:pic>
        <p:pic>
          <p:nvPicPr>
            <p:cNvPr id="1457" name="Google Shape;1457;p61"/>
            <p:cNvPicPr preferRelativeResize="0"/>
            <p:nvPr/>
          </p:nvPicPr>
          <p:blipFill rotWithShape="1">
            <a:blip r:embed="rId3">
              <a:alphaModFix/>
            </a:blip>
            <a:srcRect l="33394" t="23855" r="33394" b="23855"/>
            <a:stretch/>
          </p:blipFill>
          <p:spPr>
            <a:xfrm rot="-7934305">
              <a:off x="3765910" y="-3866536"/>
              <a:ext cx="602250" cy="451255"/>
            </a:xfrm>
            <a:prstGeom prst="rect">
              <a:avLst/>
            </a:prstGeom>
            <a:noFill/>
            <a:ln>
              <a:noFill/>
            </a:ln>
          </p:spPr>
        </p:pic>
      </p:grpSp>
      <p:pic>
        <p:nvPicPr>
          <p:cNvPr id="1458" name="Google Shape;1458;p61"/>
          <p:cNvPicPr preferRelativeResize="0"/>
          <p:nvPr/>
        </p:nvPicPr>
        <p:blipFill rotWithShape="1">
          <a:blip r:embed="rId3">
            <a:alphaModFix/>
          </a:blip>
          <a:srcRect l="33394" t="23855" r="33394" b="23855"/>
          <a:stretch/>
        </p:blipFill>
        <p:spPr>
          <a:xfrm rot="-9196910">
            <a:off x="4923317" y="3907069"/>
            <a:ext cx="602251" cy="451254"/>
          </a:xfrm>
          <a:prstGeom prst="rect">
            <a:avLst/>
          </a:prstGeom>
          <a:noFill/>
          <a:ln>
            <a:noFill/>
          </a:ln>
        </p:spPr>
      </p:pic>
      <p:pic>
        <p:nvPicPr>
          <p:cNvPr id="1459" name="Google Shape;1459;p61"/>
          <p:cNvPicPr preferRelativeResize="0"/>
          <p:nvPr/>
        </p:nvPicPr>
        <p:blipFill rotWithShape="1">
          <a:blip r:embed="rId3">
            <a:alphaModFix/>
          </a:blip>
          <a:srcRect l="33394" t="23855" r="33394" b="23855"/>
          <a:stretch/>
        </p:blipFill>
        <p:spPr>
          <a:xfrm rot="-1493687">
            <a:off x="5817945" y="6739498"/>
            <a:ext cx="602250" cy="451255"/>
          </a:xfrm>
          <a:prstGeom prst="rect">
            <a:avLst/>
          </a:prstGeom>
          <a:noFill/>
          <a:ln>
            <a:noFill/>
          </a:ln>
        </p:spPr>
      </p:pic>
      <p:pic>
        <p:nvPicPr>
          <p:cNvPr id="1460" name="Google Shape;1460;p61"/>
          <p:cNvPicPr preferRelativeResize="0"/>
          <p:nvPr/>
        </p:nvPicPr>
        <p:blipFill rotWithShape="1">
          <a:blip r:embed="rId3">
            <a:alphaModFix/>
          </a:blip>
          <a:srcRect l="33394" t="23855" r="33394" b="23855"/>
          <a:stretch/>
        </p:blipFill>
        <p:spPr>
          <a:xfrm rot="5792168">
            <a:off x="6917116" y="2365545"/>
            <a:ext cx="602250" cy="451254"/>
          </a:xfrm>
          <a:prstGeom prst="rect">
            <a:avLst/>
          </a:prstGeom>
          <a:noFill/>
          <a:ln>
            <a:noFill/>
          </a:ln>
        </p:spPr>
      </p:pic>
      <p:pic>
        <p:nvPicPr>
          <p:cNvPr id="1461" name="Google Shape;1461;p61"/>
          <p:cNvPicPr preferRelativeResize="0"/>
          <p:nvPr/>
        </p:nvPicPr>
        <p:blipFill rotWithShape="1">
          <a:blip r:embed="rId3">
            <a:alphaModFix/>
          </a:blip>
          <a:srcRect l="33394" t="23855" r="33394" b="23855"/>
          <a:stretch/>
        </p:blipFill>
        <p:spPr>
          <a:xfrm rot="-8256122">
            <a:off x="2044700" y="3779882"/>
            <a:ext cx="602250" cy="451254"/>
          </a:xfrm>
          <a:prstGeom prst="rect">
            <a:avLst/>
          </a:prstGeom>
          <a:noFill/>
          <a:ln>
            <a:noFill/>
          </a:ln>
        </p:spPr>
      </p:pic>
      <p:pic>
        <p:nvPicPr>
          <p:cNvPr id="1462" name="Google Shape;1462;p61"/>
          <p:cNvPicPr preferRelativeResize="0"/>
          <p:nvPr/>
        </p:nvPicPr>
        <p:blipFill rotWithShape="1">
          <a:blip r:embed="rId3">
            <a:alphaModFix/>
          </a:blip>
          <a:srcRect l="33394" t="23855" r="33394" b="23855"/>
          <a:stretch/>
        </p:blipFill>
        <p:spPr>
          <a:xfrm rot="-6209075">
            <a:off x="2598603" y="5783698"/>
            <a:ext cx="602251" cy="451254"/>
          </a:xfrm>
          <a:prstGeom prst="rect">
            <a:avLst/>
          </a:prstGeom>
          <a:noFill/>
          <a:ln>
            <a:noFill/>
          </a:ln>
        </p:spPr>
      </p:pic>
      <p:pic>
        <p:nvPicPr>
          <p:cNvPr id="1463" name="Google Shape;1463;p61"/>
          <p:cNvPicPr preferRelativeResize="0"/>
          <p:nvPr/>
        </p:nvPicPr>
        <p:blipFill rotWithShape="1">
          <a:blip r:embed="rId3">
            <a:alphaModFix/>
          </a:blip>
          <a:srcRect l="33394" t="23855" r="33394" b="23855"/>
          <a:stretch/>
        </p:blipFill>
        <p:spPr>
          <a:xfrm rot="-483452">
            <a:off x="6802941" y="1325030"/>
            <a:ext cx="602251" cy="451254"/>
          </a:xfrm>
          <a:prstGeom prst="rect">
            <a:avLst/>
          </a:prstGeom>
          <a:noFill/>
          <a:ln>
            <a:noFill/>
          </a:ln>
        </p:spPr>
      </p:pic>
      <p:pic>
        <p:nvPicPr>
          <p:cNvPr id="1464" name="Google Shape;1464;p61"/>
          <p:cNvPicPr preferRelativeResize="0"/>
          <p:nvPr/>
        </p:nvPicPr>
        <p:blipFill rotWithShape="1">
          <a:blip r:embed="rId3">
            <a:alphaModFix/>
          </a:blip>
          <a:srcRect l="33394" t="23855" r="33394" b="23855"/>
          <a:stretch/>
        </p:blipFill>
        <p:spPr>
          <a:xfrm rot="4943450">
            <a:off x="8175071" y="4741455"/>
            <a:ext cx="602251" cy="451255"/>
          </a:xfrm>
          <a:prstGeom prst="rect">
            <a:avLst/>
          </a:prstGeom>
          <a:noFill/>
          <a:ln>
            <a:noFill/>
          </a:ln>
        </p:spPr>
      </p:pic>
      <p:pic>
        <p:nvPicPr>
          <p:cNvPr id="1465" name="Google Shape;1465;p61"/>
          <p:cNvPicPr preferRelativeResize="0"/>
          <p:nvPr/>
        </p:nvPicPr>
        <p:blipFill rotWithShape="1">
          <a:blip r:embed="rId3">
            <a:alphaModFix/>
          </a:blip>
          <a:srcRect l="33394" t="23855" r="33394" b="23855"/>
          <a:stretch/>
        </p:blipFill>
        <p:spPr>
          <a:xfrm rot="1340352">
            <a:off x="8322316" y="6715877"/>
            <a:ext cx="602250" cy="451254"/>
          </a:xfrm>
          <a:prstGeom prst="rect">
            <a:avLst/>
          </a:prstGeom>
          <a:noFill/>
          <a:ln>
            <a:noFill/>
          </a:ln>
        </p:spPr>
      </p:pic>
      <p:pic>
        <p:nvPicPr>
          <p:cNvPr id="1466" name="Google Shape;1466;p61"/>
          <p:cNvPicPr preferRelativeResize="0"/>
          <p:nvPr/>
        </p:nvPicPr>
        <p:blipFill rotWithShape="1">
          <a:blip r:embed="rId3">
            <a:alphaModFix/>
          </a:blip>
          <a:srcRect l="33394" t="23855" r="33394" b="23855"/>
          <a:stretch/>
        </p:blipFill>
        <p:spPr>
          <a:xfrm rot="-6209075">
            <a:off x="8961271" y="6158054"/>
            <a:ext cx="602250" cy="451254"/>
          </a:xfrm>
          <a:prstGeom prst="rect">
            <a:avLst/>
          </a:prstGeom>
          <a:noFill/>
          <a:ln>
            <a:noFill/>
          </a:ln>
        </p:spPr>
      </p:pic>
      <p:pic>
        <p:nvPicPr>
          <p:cNvPr id="1467" name="Google Shape;1467;p61"/>
          <p:cNvPicPr preferRelativeResize="0"/>
          <p:nvPr/>
        </p:nvPicPr>
        <p:blipFill rotWithShape="1">
          <a:blip r:embed="rId3">
            <a:alphaModFix/>
          </a:blip>
          <a:srcRect l="33394" t="23855" r="33394" b="23855"/>
          <a:stretch/>
        </p:blipFill>
        <p:spPr>
          <a:xfrm rot="-9370693">
            <a:off x="7356505" y="5456533"/>
            <a:ext cx="602250" cy="451254"/>
          </a:xfrm>
          <a:prstGeom prst="rect">
            <a:avLst/>
          </a:prstGeom>
          <a:noFill/>
          <a:ln>
            <a:noFill/>
          </a:ln>
        </p:spPr>
      </p:pic>
      <p:pic>
        <p:nvPicPr>
          <p:cNvPr id="1468" name="Google Shape;1468;p61"/>
          <p:cNvPicPr preferRelativeResize="0"/>
          <p:nvPr/>
        </p:nvPicPr>
        <p:blipFill rotWithShape="1">
          <a:blip r:embed="rId3">
            <a:alphaModFix/>
          </a:blip>
          <a:srcRect l="33394" t="23855" r="33394" b="23855"/>
          <a:stretch/>
        </p:blipFill>
        <p:spPr>
          <a:xfrm rot="-3651401">
            <a:off x="8142024" y="5749081"/>
            <a:ext cx="602250" cy="451254"/>
          </a:xfrm>
          <a:prstGeom prst="rect">
            <a:avLst/>
          </a:prstGeom>
          <a:noFill/>
          <a:ln>
            <a:noFill/>
          </a:ln>
        </p:spPr>
      </p:pic>
      <p:pic>
        <p:nvPicPr>
          <p:cNvPr id="1469" name="Google Shape;1469;p61"/>
          <p:cNvPicPr preferRelativeResize="0"/>
          <p:nvPr/>
        </p:nvPicPr>
        <p:blipFill rotWithShape="1">
          <a:blip r:embed="rId3">
            <a:alphaModFix/>
          </a:blip>
          <a:srcRect l="33394" t="23855" r="33394" b="23855"/>
          <a:stretch/>
        </p:blipFill>
        <p:spPr>
          <a:xfrm rot="-10088538">
            <a:off x="9630119" y="6779610"/>
            <a:ext cx="602250" cy="451254"/>
          </a:xfrm>
          <a:prstGeom prst="rect">
            <a:avLst/>
          </a:prstGeom>
          <a:noFill/>
          <a:ln>
            <a:noFill/>
          </a:ln>
        </p:spPr>
      </p:pic>
      <p:grpSp>
        <p:nvGrpSpPr>
          <p:cNvPr id="1470" name="Google Shape;1470;p61"/>
          <p:cNvGrpSpPr/>
          <p:nvPr/>
        </p:nvGrpSpPr>
        <p:grpSpPr>
          <a:xfrm rot="-7243195">
            <a:off x="6349091" y="6741770"/>
            <a:ext cx="2624554" cy="1922966"/>
            <a:chOff x="0" y="0"/>
            <a:chExt cx="2624553" cy="1922964"/>
          </a:xfrm>
        </p:grpSpPr>
        <p:pic>
          <p:nvPicPr>
            <p:cNvPr id="1471" name="Google Shape;1471;p61"/>
            <p:cNvPicPr preferRelativeResize="0"/>
            <p:nvPr/>
          </p:nvPicPr>
          <p:blipFill rotWithShape="1">
            <a:blip r:embed="rId3">
              <a:alphaModFix/>
            </a:blip>
            <a:srcRect l="33394" t="23855" r="33394" b="23855"/>
            <a:stretch/>
          </p:blipFill>
          <p:spPr>
            <a:xfrm rot="660546">
              <a:off x="37545" y="318829"/>
              <a:ext cx="602250" cy="451254"/>
            </a:xfrm>
            <a:prstGeom prst="rect">
              <a:avLst/>
            </a:prstGeom>
            <a:noFill/>
            <a:ln>
              <a:noFill/>
            </a:ln>
          </p:spPr>
        </p:pic>
        <p:pic>
          <p:nvPicPr>
            <p:cNvPr id="1472" name="Google Shape;1472;p61"/>
            <p:cNvPicPr preferRelativeResize="0"/>
            <p:nvPr/>
          </p:nvPicPr>
          <p:blipFill rotWithShape="1">
            <a:blip r:embed="rId3">
              <a:alphaModFix/>
            </a:blip>
            <a:srcRect l="33394" t="23855" r="33394" b="23855"/>
            <a:stretch/>
          </p:blipFill>
          <p:spPr>
            <a:xfrm rot="-2942552">
              <a:off x="1955648" y="809647"/>
              <a:ext cx="602250" cy="451254"/>
            </a:xfrm>
            <a:prstGeom prst="rect">
              <a:avLst/>
            </a:prstGeom>
            <a:noFill/>
            <a:ln>
              <a:noFill/>
            </a:ln>
          </p:spPr>
        </p:pic>
        <p:pic>
          <p:nvPicPr>
            <p:cNvPr id="1473" name="Google Shape;1473;p61"/>
            <p:cNvPicPr preferRelativeResize="0"/>
            <p:nvPr/>
          </p:nvPicPr>
          <p:blipFill rotWithShape="1">
            <a:blip r:embed="rId3">
              <a:alphaModFix/>
            </a:blip>
            <a:srcRect l="33394" t="23855" r="33394" b="23855"/>
            <a:stretch/>
          </p:blipFill>
          <p:spPr>
            <a:xfrm rot="-10491980">
              <a:off x="1631011" y="26039"/>
              <a:ext cx="602250" cy="451254"/>
            </a:xfrm>
            <a:prstGeom prst="rect">
              <a:avLst/>
            </a:prstGeom>
            <a:noFill/>
            <a:ln>
              <a:noFill/>
            </a:ln>
          </p:spPr>
        </p:pic>
        <p:pic>
          <p:nvPicPr>
            <p:cNvPr id="1474" name="Google Shape;1474;p61"/>
            <p:cNvPicPr preferRelativeResize="0"/>
            <p:nvPr/>
          </p:nvPicPr>
          <p:blipFill rotWithShape="1">
            <a:blip r:embed="rId3">
              <a:alphaModFix/>
            </a:blip>
            <a:srcRect l="33394" t="23855" r="33394" b="23855"/>
            <a:stretch/>
          </p:blipFill>
          <p:spPr>
            <a:xfrm rot="7946402">
              <a:off x="453863" y="1322853"/>
              <a:ext cx="602251" cy="451255"/>
            </a:xfrm>
            <a:prstGeom prst="rect">
              <a:avLst/>
            </a:prstGeom>
            <a:noFill/>
            <a:ln>
              <a:noFill/>
            </a:ln>
          </p:spPr>
        </p:pic>
        <p:pic>
          <p:nvPicPr>
            <p:cNvPr id="1475" name="Google Shape;1475;p61"/>
            <p:cNvPicPr preferRelativeResize="0"/>
            <p:nvPr/>
          </p:nvPicPr>
          <p:blipFill rotWithShape="1">
            <a:blip r:embed="rId3">
              <a:alphaModFix/>
            </a:blip>
            <a:srcRect l="33394" t="23855" r="33394" b="23855"/>
            <a:stretch/>
          </p:blipFill>
          <p:spPr>
            <a:xfrm rot="-7934305">
              <a:off x="981887" y="671843"/>
              <a:ext cx="602250" cy="451254"/>
            </a:xfrm>
            <a:prstGeom prst="rect">
              <a:avLst/>
            </a:prstGeom>
            <a:noFill/>
            <a:ln>
              <a:noFill/>
            </a:ln>
          </p:spPr>
        </p:pic>
      </p:grpSp>
      <p:pic>
        <p:nvPicPr>
          <p:cNvPr id="1476" name="Google Shape;1476;p61"/>
          <p:cNvPicPr preferRelativeResize="0"/>
          <p:nvPr/>
        </p:nvPicPr>
        <p:blipFill rotWithShape="1">
          <a:blip r:embed="rId3">
            <a:alphaModFix/>
          </a:blip>
          <a:srcRect l="33394" t="23855" r="33394" b="23855"/>
          <a:stretch/>
        </p:blipFill>
        <p:spPr>
          <a:xfrm rot="-7414656">
            <a:off x="5720638" y="8761825"/>
            <a:ext cx="602250" cy="451255"/>
          </a:xfrm>
          <a:prstGeom prst="rect">
            <a:avLst/>
          </a:prstGeom>
          <a:noFill/>
          <a:ln>
            <a:noFill/>
          </a:ln>
        </p:spPr>
      </p:pic>
      <p:pic>
        <p:nvPicPr>
          <p:cNvPr id="1477" name="Google Shape;1477;p61"/>
          <p:cNvPicPr preferRelativeResize="0"/>
          <p:nvPr/>
        </p:nvPicPr>
        <p:blipFill rotWithShape="1">
          <a:blip r:embed="rId3">
            <a:alphaModFix/>
          </a:blip>
          <a:srcRect l="33394" t="23855" r="33394" b="23855"/>
          <a:stretch/>
        </p:blipFill>
        <p:spPr>
          <a:xfrm rot="9996883">
            <a:off x="5519293" y="2776794"/>
            <a:ext cx="602250" cy="451254"/>
          </a:xfrm>
          <a:prstGeom prst="rect">
            <a:avLst/>
          </a:prstGeom>
          <a:noFill/>
          <a:ln>
            <a:noFill/>
          </a:ln>
        </p:spPr>
      </p:pic>
      <p:pic>
        <p:nvPicPr>
          <p:cNvPr id="1478" name="Google Shape;1478;p61"/>
          <p:cNvPicPr preferRelativeResize="0"/>
          <p:nvPr/>
        </p:nvPicPr>
        <p:blipFill rotWithShape="1">
          <a:blip r:embed="rId3">
            <a:alphaModFix/>
          </a:blip>
          <a:srcRect l="33394" t="23855" r="33394" b="23855"/>
          <a:stretch/>
        </p:blipFill>
        <p:spPr>
          <a:xfrm rot="-10094043">
            <a:off x="7881636" y="3670940"/>
            <a:ext cx="602250" cy="451254"/>
          </a:xfrm>
          <a:prstGeom prst="rect">
            <a:avLst/>
          </a:prstGeom>
          <a:noFill/>
          <a:ln>
            <a:noFill/>
          </a:ln>
        </p:spPr>
      </p:pic>
      <p:grpSp>
        <p:nvGrpSpPr>
          <p:cNvPr id="1479" name="Google Shape;1479;p61"/>
          <p:cNvGrpSpPr/>
          <p:nvPr/>
        </p:nvGrpSpPr>
        <p:grpSpPr>
          <a:xfrm rot="-2154232">
            <a:off x="7450247" y="2373898"/>
            <a:ext cx="2570387" cy="4449691"/>
            <a:chOff x="-157442" y="-2873574"/>
            <a:chExt cx="2570385" cy="4449689"/>
          </a:xfrm>
        </p:grpSpPr>
        <p:pic>
          <p:nvPicPr>
            <p:cNvPr id="1480" name="Google Shape;1480;p61"/>
            <p:cNvPicPr preferRelativeResize="0"/>
            <p:nvPr/>
          </p:nvPicPr>
          <p:blipFill rotWithShape="1">
            <a:blip r:embed="rId3">
              <a:alphaModFix/>
            </a:blip>
            <a:srcRect l="33394" t="23855" r="33394" b="23855"/>
            <a:stretch/>
          </p:blipFill>
          <p:spPr>
            <a:xfrm rot="660546">
              <a:off x="-119897" y="-2810218"/>
              <a:ext cx="602250" cy="451255"/>
            </a:xfrm>
            <a:prstGeom prst="rect">
              <a:avLst/>
            </a:prstGeom>
            <a:noFill/>
            <a:ln>
              <a:noFill/>
            </a:ln>
          </p:spPr>
        </p:pic>
        <p:pic>
          <p:nvPicPr>
            <p:cNvPr id="1481" name="Google Shape;1481;p61"/>
            <p:cNvPicPr preferRelativeResize="0"/>
            <p:nvPr/>
          </p:nvPicPr>
          <p:blipFill rotWithShape="1">
            <a:blip r:embed="rId3">
              <a:alphaModFix/>
            </a:blip>
            <a:srcRect l="33394" t="23855" r="33394" b="23855"/>
            <a:stretch/>
          </p:blipFill>
          <p:spPr>
            <a:xfrm rot="-2942552">
              <a:off x="1391367" y="975181"/>
              <a:ext cx="602250" cy="451254"/>
            </a:xfrm>
            <a:prstGeom prst="rect">
              <a:avLst/>
            </a:prstGeom>
            <a:noFill/>
            <a:ln>
              <a:noFill/>
            </a:ln>
          </p:spPr>
        </p:pic>
        <p:pic>
          <p:nvPicPr>
            <p:cNvPr id="1482" name="Google Shape;1482;p61"/>
            <p:cNvPicPr preferRelativeResize="0"/>
            <p:nvPr/>
          </p:nvPicPr>
          <p:blipFill rotWithShape="1">
            <a:blip r:embed="rId3">
              <a:alphaModFix/>
            </a:blip>
            <a:srcRect l="33394" t="23855" r="33394" b="23855"/>
            <a:stretch/>
          </p:blipFill>
          <p:spPr>
            <a:xfrm rot="-10491980">
              <a:off x="1631011" y="26039"/>
              <a:ext cx="602250" cy="451254"/>
            </a:xfrm>
            <a:prstGeom prst="rect">
              <a:avLst/>
            </a:prstGeom>
            <a:noFill/>
            <a:ln>
              <a:noFill/>
            </a:ln>
          </p:spPr>
        </p:pic>
        <p:pic>
          <p:nvPicPr>
            <p:cNvPr id="1483" name="Google Shape;1483;p61"/>
            <p:cNvPicPr preferRelativeResize="0"/>
            <p:nvPr/>
          </p:nvPicPr>
          <p:blipFill rotWithShape="1">
            <a:blip r:embed="rId3">
              <a:alphaModFix/>
            </a:blip>
            <a:srcRect l="33394" t="23855" r="33394" b="23855"/>
            <a:stretch/>
          </p:blipFill>
          <p:spPr>
            <a:xfrm rot="7946402">
              <a:off x="1742103" y="-2724718"/>
              <a:ext cx="602251" cy="451254"/>
            </a:xfrm>
            <a:prstGeom prst="rect">
              <a:avLst/>
            </a:prstGeom>
            <a:noFill/>
            <a:ln>
              <a:noFill/>
            </a:ln>
          </p:spPr>
        </p:pic>
      </p:grpSp>
      <p:pic>
        <p:nvPicPr>
          <p:cNvPr id="1484" name="Google Shape;1484;p61"/>
          <p:cNvPicPr preferRelativeResize="0"/>
          <p:nvPr/>
        </p:nvPicPr>
        <p:blipFill rotWithShape="1">
          <a:blip r:embed="rId3">
            <a:alphaModFix/>
          </a:blip>
          <a:srcRect l="33394" t="23855" r="33394" b="23855"/>
          <a:stretch/>
        </p:blipFill>
        <p:spPr>
          <a:xfrm rot="8953787">
            <a:off x="3569290" y="6739581"/>
            <a:ext cx="602250" cy="451255"/>
          </a:xfrm>
          <a:prstGeom prst="rect">
            <a:avLst/>
          </a:prstGeom>
          <a:noFill/>
          <a:ln>
            <a:noFill/>
          </a:ln>
        </p:spPr>
      </p:pic>
      <p:sp>
        <p:nvSpPr>
          <p:cNvPr id="1485" name="Google Shape;1485;p61"/>
          <p:cNvSpPr/>
          <p:nvPr/>
        </p:nvSpPr>
        <p:spPr>
          <a:xfrm>
            <a:off x="264051" y="171682"/>
            <a:ext cx="12476698" cy="532806"/>
          </a:xfrm>
          <a:prstGeom prst="rect">
            <a:avLst/>
          </a:prstGeom>
          <a:noFill/>
          <a:ln>
            <a:noFill/>
          </a:ln>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222222"/>
              </a:buClr>
              <a:buSzPts val="3200"/>
              <a:buFont typeface="Calibri"/>
              <a:buNone/>
            </a:pPr>
            <a:r>
              <a:rPr lang="en-US" sz="3200" b="1" i="0" u="none" strike="noStrike" cap="none">
                <a:solidFill>
                  <a:srgbClr val="222222"/>
                </a:solidFill>
                <a:latin typeface="Arial"/>
                <a:ea typeface="Arial"/>
                <a:cs typeface="Arial"/>
                <a:sym typeface="Arial"/>
              </a:rPr>
              <a:t>Soap molecules remove hydrophobic stain molecules.</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489"/>
        <p:cNvGrpSpPr/>
        <p:nvPr/>
      </p:nvGrpSpPr>
      <p:grpSpPr>
        <a:xfrm>
          <a:off x="0" y="0"/>
          <a:ext cx="0" cy="0"/>
          <a:chOff x="0" y="0"/>
          <a:chExt cx="0" cy="0"/>
        </a:xfrm>
      </p:grpSpPr>
      <p:cxnSp>
        <p:nvCxnSpPr>
          <p:cNvPr id="1490" name="Google Shape;1490;p62"/>
          <p:cNvCxnSpPr/>
          <p:nvPr/>
        </p:nvCxnSpPr>
        <p:spPr>
          <a:xfrm rot="10800000" flipH="1">
            <a:off x="-37175" y="882619"/>
            <a:ext cx="13079151" cy="3"/>
          </a:xfrm>
          <a:prstGeom prst="straightConnector1">
            <a:avLst/>
          </a:prstGeom>
          <a:noFill/>
          <a:ln w="38100" cap="flat" cmpd="sng">
            <a:solidFill>
              <a:srgbClr val="000000"/>
            </a:solidFill>
            <a:prstDash val="solid"/>
            <a:miter lim="400000"/>
            <a:headEnd type="none" w="sm" len="sm"/>
            <a:tailEnd type="none" w="sm" len="sm"/>
          </a:ln>
        </p:spPr>
      </p:cxnSp>
      <p:pic>
        <p:nvPicPr>
          <p:cNvPr id="1491" name="Google Shape;1491;p62"/>
          <p:cNvPicPr preferRelativeResize="0"/>
          <p:nvPr/>
        </p:nvPicPr>
        <p:blipFill rotWithShape="1">
          <a:blip r:embed="rId3">
            <a:alphaModFix/>
          </a:blip>
          <a:srcRect l="33394" t="23855" r="33394" b="23855"/>
          <a:stretch/>
        </p:blipFill>
        <p:spPr>
          <a:xfrm rot="660546">
            <a:off x="677930" y="1771977"/>
            <a:ext cx="602250" cy="451254"/>
          </a:xfrm>
          <a:prstGeom prst="rect">
            <a:avLst/>
          </a:prstGeom>
          <a:noFill/>
          <a:ln>
            <a:noFill/>
          </a:ln>
        </p:spPr>
      </p:pic>
      <p:pic>
        <p:nvPicPr>
          <p:cNvPr id="1492" name="Google Shape;1492;p62"/>
          <p:cNvPicPr preferRelativeResize="0"/>
          <p:nvPr/>
        </p:nvPicPr>
        <p:blipFill rotWithShape="1">
          <a:blip r:embed="rId3">
            <a:alphaModFix/>
          </a:blip>
          <a:srcRect l="33394" t="23855" r="33394" b="23855"/>
          <a:stretch/>
        </p:blipFill>
        <p:spPr>
          <a:xfrm rot="-2942552">
            <a:off x="2792867" y="2385816"/>
            <a:ext cx="602250" cy="451254"/>
          </a:xfrm>
          <a:prstGeom prst="rect">
            <a:avLst/>
          </a:prstGeom>
          <a:noFill/>
          <a:ln>
            <a:noFill/>
          </a:ln>
        </p:spPr>
      </p:pic>
      <p:pic>
        <p:nvPicPr>
          <p:cNvPr id="1493" name="Google Shape;1493;p62"/>
          <p:cNvPicPr preferRelativeResize="0"/>
          <p:nvPr/>
        </p:nvPicPr>
        <p:blipFill rotWithShape="1">
          <a:blip r:embed="rId3">
            <a:alphaModFix/>
          </a:blip>
          <a:srcRect l="33394" t="23855" r="33394" b="23855"/>
          <a:stretch/>
        </p:blipFill>
        <p:spPr>
          <a:xfrm rot="-10491980">
            <a:off x="2468229" y="1602208"/>
            <a:ext cx="602251" cy="451254"/>
          </a:xfrm>
          <a:prstGeom prst="rect">
            <a:avLst/>
          </a:prstGeom>
          <a:noFill/>
          <a:ln>
            <a:noFill/>
          </a:ln>
        </p:spPr>
      </p:pic>
      <p:pic>
        <p:nvPicPr>
          <p:cNvPr id="1494" name="Google Shape;1494;p62"/>
          <p:cNvPicPr preferRelativeResize="0"/>
          <p:nvPr/>
        </p:nvPicPr>
        <p:blipFill rotWithShape="1">
          <a:blip r:embed="rId3">
            <a:alphaModFix/>
          </a:blip>
          <a:srcRect l="33394" t="23855" r="33394" b="23855"/>
          <a:stretch/>
        </p:blipFill>
        <p:spPr>
          <a:xfrm rot="7946402">
            <a:off x="1291082" y="2899022"/>
            <a:ext cx="602250" cy="451255"/>
          </a:xfrm>
          <a:prstGeom prst="rect">
            <a:avLst/>
          </a:prstGeom>
          <a:noFill/>
          <a:ln>
            <a:noFill/>
          </a:ln>
        </p:spPr>
      </p:pic>
      <p:pic>
        <p:nvPicPr>
          <p:cNvPr id="1495" name="Google Shape;1495;p62"/>
          <p:cNvPicPr preferRelativeResize="0"/>
          <p:nvPr/>
        </p:nvPicPr>
        <p:blipFill rotWithShape="1">
          <a:blip r:embed="rId3">
            <a:alphaModFix/>
          </a:blip>
          <a:srcRect l="33394" t="23855" r="33394" b="23855"/>
          <a:stretch/>
        </p:blipFill>
        <p:spPr>
          <a:xfrm rot="-7934305">
            <a:off x="1819105" y="2248012"/>
            <a:ext cx="602251" cy="451254"/>
          </a:xfrm>
          <a:prstGeom prst="rect">
            <a:avLst/>
          </a:prstGeom>
          <a:noFill/>
          <a:ln>
            <a:noFill/>
          </a:ln>
        </p:spPr>
      </p:pic>
      <p:grpSp>
        <p:nvGrpSpPr>
          <p:cNvPr id="1496" name="Google Shape;1496;p62"/>
          <p:cNvGrpSpPr/>
          <p:nvPr/>
        </p:nvGrpSpPr>
        <p:grpSpPr>
          <a:xfrm rot="4282905">
            <a:off x="9169091" y="1352890"/>
            <a:ext cx="2624554" cy="1922966"/>
            <a:chOff x="0" y="0"/>
            <a:chExt cx="2624553" cy="1922964"/>
          </a:xfrm>
        </p:grpSpPr>
        <p:pic>
          <p:nvPicPr>
            <p:cNvPr id="1497" name="Google Shape;1497;p62"/>
            <p:cNvPicPr preferRelativeResize="0"/>
            <p:nvPr/>
          </p:nvPicPr>
          <p:blipFill rotWithShape="1">
            <a:blip r:embed="rId3">
              <a:alphaModFix/>
            </a:blip>
            <a:srcRect l="33394" t="23855" r="33394" b="23855"/>
            <a:stretch/>
          </p:blipFill>
          <p:spPr>
            <a:xfrm rot="660546">
              <a:off x="37545" y="318829"/>
              <a:ext cx="602250" cy="451254"/>
            </a:xfrm>
            <a:prstGeom prst="rect">
              <a:avLst/>
            </a:prstGeom>
            <a:noFill/>
            <a:ln>
              <a:noFill/>
            </a:ln>
          </p:spPr>
        </p:pic>
        <p:pic>
          <p:nvPicPr>
            <p:cNvPr id="1498" name="Google Shape;1498;p62"/>
            <p:cNvPicPr preferRelativeResize="0"/>
            <p:nvPr/>
          </p:nvPicPr>
          <p:blipFill rotWithShape="1">
            <a:blip r:embed="rId3">
              <a:alphaModFix/>
            </a:blip>
            <a:srcRect l="33394" t="23855" r="33394" b="23855"/>
            <a:stretch/>
          </p:blipFill>
          <p:spPr>
            <a:xfrm rot="-2942552">
              <a:off x="1955648" y="809647"/>
              <a:ext cx="602250" cy="451254"/>
            </a:xfrm>
            <a:prstGeom prst="rect">
              <a:avLst/>
            </a:prstGeom>
            <a:noFill/>
            <a:ln>
              <a:noFill/>
            </a:ln>
          </p:spPr>
        </p:pic>
        <p:pic>
          <p:nvPicPr>
            <p:cNvPr id="1499" name="Google Shape;1499;p62"/>
            <p:cNvPicPr preferRelativeResize="0"/>
            <p:nvPr/>
          </p:nvPicPr>
          <p:blipFill rotWithShape="1">
            <a:blip r:embed="rId3">
              <a:alphaModFix/>
            </a:blip>
            <a:srcRect l="33394" t="23855" r="33394" b="23855"/>
            <a:stretch/>
          </p:blipFill>
          <p:spPr>
            <a:xfrm rot="-10491980">
              <a:off x="1631011" y="26039"/>
              <a:ext cx="602250" cy="451254"/>
            </a:xfrm>
            <a:prstGeom prst="rect">
              <a:avLst/>
            </a:prstGeom>
            <a:noFill/>
            <a:ln>
              <a:noFill/>
            </a:ln>
          </p:spPr>
        </p:pic>
        <p:pic>
          <p:nvPicPr>
            <p:cNvPr id="1500" name="Google Shape;1500;p62"/>
            <p:cNvPicPr preferRelativeResize="0"/>
            <p:nvPr/>
          </p:nvPicPr>
          <p:blipFill rotWithShape="1">
            <a:blip r:embed="rId3">
              <a:alphaModFix/>
            </a:blip>
            <a:srcRect l="33394" t="23855" r="33394" b="23855"/>
            <a:stretch/>
          </p:blipFill>
          <p:spPr>
            <a:xfrm rot="7946402">
              <a:off x="453863" y="1322853"/>
              <a:ext cx="602251" cy="451255"/>
            </a:xfrm>
            <a:prstGeom prst="rect">
              <a:avLst/>
            </a:prstGeom>
            <a:noFill/>
            <a:ln>
              <a:noFill/>
            </a:ln>
          </p:spPr>
        </p:pic>
        <p:pic>
          <p:nvPicPr>
            <p:cNvPr id="1501" name="Google Shape;1501;p62"/>
            <p:cNvPicPr preferRelativeResize="0"/>
            <p:nvPr/>
          </p:nvPicPr>
          <p:blipFill rotWithShape="1">
            <a:blip r:embed="rId3">
              <a:alphaModFix/>
            </a:blip>
            <a:srcRect l="33394" t="23855" r="33394" b="23855"/>
            <a:stretch/>
          </p:blipFill>
          <p:spPr>
            <a:xfrm rot="-7934305">
              <a:off x="981887" y="671843"/>
              <a:ext cx="602250" cy="451254"/>
            </a:xfrm>
            <a:prstGeom prst="rect">
              <a:avLst/>
            </a:prstGeom>
            <a:noFill/>
            <a:ln>
              <a:noFill/>
            </a:ln>
          </p:spPr>
        </p:pic>
      </p:grpSp>
      <p:grpSp>
        <p:nvGrpSpPr>
          <p:cNvPr id="1502" name="Google Shape;1502;p62"/>
          <p:cNvGrpSpPr/>
          <p:nvPr/>
        </p:nvGrpSpPr>
        <p:grpSpPr>
          <a:xfrm rot="-2154232">
            <a:off x="10332986" y="3579349"/>
            <a:ext cx="2721509" cy="2540106"/>
            <a:chOff x="385274" y="-617140"/>
            <a:chExt cx="2721507" cy="2540104"/>
          </a:xfrm>
        </p:grpSpPr>
        <p:pic>
          <p:nvPicPr>
            <p:cNvPr id="1503" name="Google Shape;1503;p62"/>
            <p:cNvPicPr preferRelativeResize="0"/>
            <p:nvPr/>
          </p:nvPicPr>
          <p:blipFill rotWithShape="1">
            <a:blip r:embed="rId3">
              <a:alphaModFix/>
            </a:blip>
            <a:srcRect l="33394" t="23855" r="33394" b="23855"/>
            <a:stretch/>
          </p:blipFill>
          <p:spPr>
            <a:xfrm rot="-2942552">
              <a:off x="1391367" y="975181"/>
              <a:ext cx="602250" cy="451254"/>
            </a:xfrm>
            <a:prstGeom prst="rect">
              <a:avLst/>
            </a:prstGeom>
            <a:noFill/>
            <a:ln>
              <a:noFill/>
            </a:ln>
          </p:spPr>
        </p:pic>
        <p:pic>
          <p:nvPicPr>
            <p:cNvPr id="1504" name="Google Shape;1504;p62"/>
            <p:cNvPicPr preferRelativeResize="0"/>
            <p:nvPr/>
          </p:nvPicPr>
          <p:blipFill rotWithShape="1">
            <a:blip r:embed="rId3">
              <a:alphaModFix/>
            </a:blip>
            <a:srcRect l="33394" t="23855" r="33394" b="23855"/>
            <a:stretch/>
          </p:blipFill>
          <p:spPr>
            <a:xfrm rot="-10491980">
              <a:off x="1631011" y="26039"/>
              <a:ext cx="602250" cy="451254"/>
            </a:xfrm>
            <a:prstGeom prst="rect">
              <a:avLst/>
            </a:prstGeom>
            <a:noFill/>
            <a:ln>
              <a:noFill/>
            </a:ln>
          </p:spPr>
        </p:pic>
        <p:pic>
          <p:nvPicPr>
            <p:cNvPr id="1505" name="Google Shape;1505;p62"/>
            <p:cNvPicPr preferRelativeResize="0"/>
            <p:nvPr/>
          </p:nvPicPr>
          <p:blipFill rotWithShape="1">
            <a:blip r:embed="rId3">
              <a:alphaModFix/>
            </a:blip>
            <a:srcRect l="33394" t="23855" r="33394" b="23855"/>
            <a:stretch/>
          </p:blipFill>
          <p:spPr>
            <a:xfrm rot="7946402">
              <a:off x="453863" y="1322853"/>
              <a:ext cx="602251" cy="451255"/>
            </a:xfrm>
            <a:prstGeom prst="rect">
              <a:avLst/>
            </a:prstGeom>
            <a:noFill/>
            <a:ln>
              <a:noFill/>
            </a:ln>
          </p:spPr>
        </p:pic>
        <p:pic>
          <p:nvPicPr>
            <p:cNvPr id="1506" name="Google Shape;1506;p62"/>
            <p:cNvPicPr preferRelativeResize="0"/>
            <p:nvPr/>
          </p:nvPicPr>
          <p:blipFill rotWithShape="1">
            <a:blip r:embed="rId3">
              <a:alphaModFix/>
            </a:blip>
            <a:srcRect l="33394" t="23855" r="33394" b="23855"/>
            <a:stretch/>
          </p:blipFill>
          <p:spPr>
            <a:xfrm rot="-7934305">
              <a:off x="2436191" y="-468158"/>
              <a:ext cx="602250" cy="451254"/>
            </a:xfrm>
            <a:prstGeom prst="rect">
              <a:avLst/>
            </a:prstGeom>
            <a:noFill/>
            <a:ln>
              <a:noFill/>
            </a:ln>
          </p:spPr>
        </p:pic>
      </p:grpSp>
      <p:grpSp>
        <p:nvGrpSpPr>
          <p:cNvPr id="1507" name="Google Shape;1507;p62"/>
          <p:cNvGrpSpPr/>
          <p:nvPr/>
        </p:nvGrpSpPr>
        <p:grpSpPr>
          <a:xfrm rot="10165975">
            <a:off x="-629658" y="4163424"/>
            <a:ext cx="4006089" cy="6326520"/>
            <a:chOff x="383414" y="-188260"/>
            <a:chExt cx="4006087" cy="6326518"/>
          </a:xfrm>
        </p:grpSpPr>
        <p:grpSp>
          <p:nvGrpSpPr>
            <p:cNvPr id="1508" name="Google Shape;1508;p62"/>
            <p:cNvGrpSpPr/>
            <p:nvPr/>
          </p:nvGrpSpPr>
          <p:grpSpPr>
            <a:xfrm rot="4282905">
              <a:off x="642387" y="235192"/>
              <a:ext cx="2653238" cy="2449515"/>
              <a:chOff x="103755" y="-897653"/>
              <a:chExt cx="2653237" cy="2449514"/>
            </a:xfrm>
          </p:grpSpPr>
          <p:pic>
            <p:nvPicPr>
              <p:cNvPr id="1509" name="Google Shape;1509;p62"/>
              <p:cNvPicPr preferRelativeResize="0"/>
              <p:nvPr/>
            </p:nvPicPr>
            <p:blipFill rotWithShape="1">
              <a:blip r:embed="rId3">
                <a:alphaModFix/>
              </a:blip>
              <a:srcRect l="33394" t="23855" r="33394" b="23855"/>
              <a:stretch/>
            </p:blipFill>
            <p:spPr>
              <a:xfrm rot="660546">
                <a:off x="141300" y="806932"/>
                <a:ext cx="602250" cy="451255"/>
              </a:xfrm>
              <a:prstGeom prst="rect">
                <a:avLst/>
              </a:prstGeom>
              <a:noFill/>
              <a:ln>
                <a:noFill/>
              </a:ln>
            </p:spPr>
          </p:pic>
          <p:pic>
            <p:nvPicPr>
              <p:cNvPr id="1510" name="Google Shape;1510;p62"/>
              <p:cNvPicPr preferRelativeResize="0"/>
              <p:nvPr/>
            </p:nvPicPr>
            <p:blipFill rotWithShape="1">
              <a:blip r:embed="rId3">
                <a:alphaModFix/>
              </a:blip>
              <a:srcRect l="33394" t="23855" r="33394" b="23855"/>
              <a:stretch/>
            </p:blipFill>
            <p:spPr>
              <a:xfrm rot="-211677">
                <a:off x="2141428" y="1082505"/>
                <a:ext cx="602250" cy="451254"/>
              </a:xfrm>
              <a:prstGeom prst="rect">
                <a:avLst/>
              </a:prstGeom>
              <a:noFill/>
              <a:ln>
                <a:noFill/>
              </a:ln>
            </p:spPr>
          </p:pic>
          <p:pic>
            <p:nvPicPr>
              <p:cNvPr id="1511" name="Google Shape;1511;p62"/>
              <p:cNvPicPr preferRelativeResize="0"/>
              <p:nvPr/>
            </p:nvPicPr>
            <p:blipFill rotWithShape="1">
              <a:blip r:embed="rId3">
                <a:alphaModFix/>
              </a:blip>
              <a:srcRect l="33394" t="23855" r="33394" b="23855"/>
              <a:stretch/>
            </p:blipFill>
            <p:spPr>
              <a:xfrm rot="-10491980">
                <a:off x="1631011" y="26039"/>
                <a:ext cx="602250" cy="451254"/>
              </a:xfrm>
              <a:prstGeom prst="rect">
                <a:avLst/>
              </a:prstGeom>
              <a:noFill/>
              <a:ln>
                <a:noFill/>
              </a:ln>
            </p:spPr>
          </p:pic>
          <p:pic>
            <p:nvPicPr>
              <p:cNvPr id="1512" name="Google Shape;1512;p62"/>
              <p:cNvPicPr preferRelativeResize="0"/>
              <p:nvPr/>
            </p:nvPicPr>
            <p:blipFill rotWithShape="1">
              <a:blip r:embed="rId3">
                <a:alphaModFix/>
              </a:blip>
              <a:srcRect l="33394" t="23855" r="33394" b="23855"/>
              <a:stretch/>
            </p:blipFill>
            <p:spPr>
              <a:xfrm rot="7946402">
                <a:off x="1010112" y="-748797"/>
                <a:ext cx="602250" cy="451254"/>
              </a:xfrm>
              <a:prstGeom prst="rect">
                <a:avLst/>
              </a:prstGeom>
              <a:noFill/>
              <a:ln>
                <a:noFill/>
              </a:ln>
            </p:spPr>
          </p:pic>
          <p:pic>
            <p:nvPicPr>
              <p:cNvPr id="1513" name="Google Shape;1513;p62"/>
              <p:cNvPicPr preferRelativeResize="0"/>
              <p:nvPr/>
            </p:nvPicPr>
            <p:blipFill rotWithShape="1">
              <a:blip r:embed="rId3">
                <a:alphaModFix/>
              </a:blip>
              <a:srcRect l="33394" t="23855" r="33394" b="23855"/>
              <a:stretch/>
            </p:blipFill>
            <p:spPr>
              <a:xfrm rot="-7934305">
                <a:off x="981887" y="671843"/>
                <a:ext cx="602250" cy="451254"/>
              </a:xfrm>
              <a:prstGeom prst="rect">
                <a:avLst/>
              </a:prstGeom>
              <a:noFill/>
              <a:ln>
                <a:noFill/>
              </a:ln>
            </p:spPr>
          </p:pic>
        </p:grpSp>
        <p:grpSp>
          <p:nvGrpSpPr>
            <p:cNvPr id="1514" name="Google Shape;1514;p62"/>
            <p:cNvGrpSpPr/>
            <p:nvPr/>
          </p:nvGrpSpPr>
          <p:grpSpPr>
            <a:xfrm rot="-2154232">
              <a:off x="833067" y="2928509"/>
              <a:ext cx="3106782" cy="2540106"/>
              <a:chOff x="0" y="-617140"/>
              <a:chExt cx="3106781" cy="2540104"/>
            </a:xfrm>
          </p:grpSpPr>
          <p:pic>
            <p:nvPicPr>
              <p:cNvPr id="1515" name="Google Shape;1515;p62"/>
              <p:cNvPicPr preferRelativeResize="0"/>
              <p:nvPr/>
            </p:nvPicPr>
            <p:blipFill rotWithShape="1">
              <a:blip r:embed="rId3">
                <a:alphaModFix/>
              </a:blip>
              <a:srcRect l="33394" t="23855" r="33394" b="23855"/>
              <a:stretch/>
            </p:blipFill>
            <p:spPr>
              <a:xfrm rot="660546">
                <a:off x="37545" y="318829"/>
                <a:ext cx="602250" cy="451254"/>
              </a:xfrm>
              <a:prstGeom prst="rect">
                <a:avLst/>
              </a:prstGeom>
              <a:noFill/>
              <a:ln>
                <a:noFill/>
              </a:ln>
            </p:spPr>
          </p:pic>
          <p:pic>
            <p:nvPicPr>
              <p:cNvPr id="1516" name="Google Shape;1516;p62"/>
              <p:cNvPicPr preferRelativeResize="0"/>
              <p:nvPr/>
            </p:nvPicPr>
            <p:blipFill rotWithShape="1">
              <a:blip r:embed="rId3">
                <a:alphaModFix/>
              </a:blip>
              <a:srcRect l="33394" t="23855" r="33394" b="23855"/>
              <a:stretch/>
            </p:blipFill>
            <p:spPr>
              <a:xfrm rot="-2942552">
                <a:off x="1391367" y="975181"/>
                <a:ext cx="602250" cy="451254"/>
              </a:xfrm>
              <a:prstGeom prst="rect">
                <a:avLst/>
              </a:prstGeom>
              <a:noFill/>
              <a:ln>
                <a:noFill/>
              </a:ln>
            </p:spPr>
          </p:pic>
          <p:pic>
            <p:nvPicPr>
              <p:cNvPr id="1517" name="Google Shape;1517;p62"/>
              <p:cNvPicPr preferRelativeResize="0"/>
              <p:nvPr/>
            </p:nvPicPr>
            <p:blipFill rotWithShape="1">
              <a:blip r:embed="rId3">
                <a:alphaModFix/>
              </a:blip>
              <a:srcRect l="33394" t="23855" r="33394" b="23855"/>
              <a:stretch/>
            </p:blipFill>
            <p:spPr>
              <a:xfrm rot="-10491980">
                <a:off x="1631011" y="26039"/>
                <a:ext cx="602250" cy="451254"/>
              </a:xfrm>
              <a:prstGeom prst="rect">
                <a:avLst/>
              </a:prstGeom>
              <a:noFill/>
              <a:ln>
                <a:noFill/>
              </a:ln>
            </p:spPr>
          </p:pic>
          <p:pic>
            <p:nvPicPr>
              <p:cNvPr id="1518" name="Google Shape;1518;p62"/>
              <p:cNvPicPr preferRelativeResize="0"/>
              <p:nvPr/>
            </p:nvPicPr>
            <p:blipFill rotWithShape="1">
              <a:blip r:embed="rId3">
                <a:alphaModFix/>
              </a:blip>
              <a:srcRect l="33394" t="23855" r="33394" b="23855"/>
              <a:stretch/>
            </p:blipFill>
            <p:spPr>
              <a:xfrm rot="7946402">
                <a:off x="453863" y="1322853"/>
                <a:ext cx="602251" cy="451255"/>
              </a:xfrm>
              <a:prstGeom prst="rect">
                <a:avLst/>
              </a:prstGeom>
              <a:noFill/>
              <a:ln>
                <a:noFill/>
              </a:ln>
            </p:spPr>
          </p:pic>
          <p:pic>
            <p:nvPicPr>
              <p:cNvPr id="1519" name="Google Shape;1519;p62"/>
              <p:cNvPicPr preferRelativeResize="0"/>
              <p:nvPr/>
            </p:nvPicPr>
            <p:blipFill rotWithShape="1">
              <a:blip r:embed="rId3">
                <a:alphaModFix/>
              </a:blip>
              <a:srcRect l="33394" t="23855" r="33394" b="23855"/>
              <a:stretch/>
            </p:blipFill>
            <p:spPr>
              <a:xfrm rot="-7934305">
                <a:off x="2436191" y="-468158"/>
                <a:ext cx="602250" cy="451254"/>
              </a:xfrm>
              <a:prstGeom prst="rect">
                <a:avLst/>
              </a:prstGeom>
              <a:noFill/>
              <a:ln>
                <a:noFill/>
              </a:ln>
            </p:spPr>
          </p:pic>
        </p:grpSp>
      </p:grpSp>
      <p:pic>
        <p:nvPicPr>
          <p:cNvPr id="1520" name="Google Shape;1520;p62"/>
          <p:cNvPicPr preferRelativeResize="0"/>
          <p:nvPr/>
        </p:nvPicPr>
        <p:blipFill rotWithShape="1">
          <a:blip r:embed="rId3">
            <a:alphaModFix/>
          </a:blip>
          <a:srcRect l="33394" t="23855" r="33394" b="23855"/>
          <a:stretch/>
        </p:blipFill>
        <p:spPr>
          <a:xfrm rot="-6490574">
            <a:off x="450217" y="3470207"/>
            <a:ext cx="602250" cy="451254"/>
          </a:xfrm>
          <a:prstGeom prst="rect">
            <a:avLst/>
          </a:prstGeom>
          <a:noFill/>
          <a:ln>
            <a:noFill/>
          </a:ln>
        </p:spPr>
      </p:pic>
      <p:pic>
        <p:nvPicPr>
          <p:cNvPr id="1521" name="Google Shape;1521;p62"/>
          <p:cNvPicPr preferRelativeResize="0"/>
          <p:nvPr/>
        </p:nvPicPr>
        <p:blipFill rotWithShape="1">
          <a:blip r:embed="rId3">
            <a:alphaModFix/>
          </a:blip>
          <a:srcRect l="33394" t="23855" r="33394" b="23855"/>
          <a:stretch/>
        </p:blipFill>
        <p:spPr>
          <a:xfrm rot="-6490574">
            <a:off x="5341917" y="1191425"/>
            <a:ext cx="602250" cy="451254"/>
          </a:xfrm>
          <a:prstGeom prst="rect">
            <a:avLst/>
          </a:prstGeom>
          <a:noFill/>
          <a:ln>
            <a:noFill/>
          </a:ln>
        </p:spPr>
      </p:pic>
      <p:pic>
        <p:nvPicPr>
          <p:cNvPr id="1522" name="Google Shape;1522;p62"/>
          <p:cNvPicPr preferRelativeResize="0"/>
          <p:nvPr/>
        </p:nvPicPr>
        <p:blipFill rotWithShape="1">
          <a:blip r:embed="rId3">
            <a:alphaModFix/>
          </a:blip>
          <a:srcRect l="33394" t="23855" r="33394" b="23855"/>
          <a:stretch/>
        </p:blipFill>
        <p:spPr>
          <a:xfrm rot="-9196910">
            <a:off x="3473845" y="1191425"/>
            <a:ext cx="602251" cy="451254"/>
          </a:xfrm>
          <a:prstGeom prst="rect">
            <a:avLst/>
          </a:prstGeom>
          <a:noFill/>
          <a:ln>
            <a:noFill/>
          </a:ln>
        </p:spPr>
      </p:pic>
      <p:pic>
        <p:nvPicPr>
          <p:cNvPr id="1523" name="Google Shape;1523;p62"/>
          <p:cNvPicPr preferRelativeResize="0"/>
          <p:nvPr/>
        </p:nvPicPr>
        <p:blipFill rotWithShape="1">
          <a:blip r:embed="rId3">
            <a:alphaModFix/>
          </a:blip>
          <a:srcRect l="33394" t="23855" r="33394" b="23855"/>
          <a:stretch/>
        </p:blipFill>
        <p:spPr>
          <a:xfrm rot="-9196910">
            <a:off x="11534187" y="1388839"/>
            <a:ext cx="602250" cy="451254"/>
          </a:xfrm>
          <a:prstGeom prst="rect">
            <a:avLst/>
          </a:prstGeom>
          <a:noFill/>
          <a:ln>
            <a:noFill/>
          </a:ln>
        </p:spPr>
      </p:pic>
      <p:grpSp>
        <p:nvGrpSpPr>
          <p:cNvPr id="1524" name="Google Shape;1524;p62"/>
          <p:cNvGrpSpPr/>
          <p:nvPr/>
        </p:nvGrpSpPr>
        <p:grpSpPr>
          <a:xfrm rot="4282905">
            <a:off x="9658491" y="7441633"/>
            <a:ext cx="2624554" cy="1922965"/>
            <a:chOff x="0" y="0"/>
            <a:chExt cx="2624553" cy="1922964"/>
          </a:xfrm>
        </p:grpSpPr>
        <p:pic>
          <p:nvPicPr>
            <p:cNvPr id="1525" name="Google Shape;1525;p62"/>
            <p:cNvPicPr preferRelativeResize="0"/>
            <p:nvPr/>
          </p:nvPicPr>
          <p:blipFill rotWithShape="1">
            <a:blip r:embed="rId3">
              <a:alphaModFix/>
            </a:blip>
            <a:srcRect l="33394" t="23855" r="33394" b="23855"/>
            <a:stretch/>
          </p:blipFill>
          <p:spPr>
            <a:xfrm rot="660546">
              <a:off x="37545" y="318829"/>
              <a:ext cx="602250" cy="451254"/>
            </a:xfrm>
            <a:prstGeom prst="rect">
              <a:avLst/>
            </a:prstGeom>
            <a:noFill/>
            <a:ln>
              <a:noFill/>
            </a:ln>
          </p:spPr>
        </p:pic>
        <p:pic>
          <p:nvPicPr>
            <p:cNvPr id="1526" name="Google Shape;1526;p62"/>
            <p:cNvPicPr preferRelativeResize="0"/>
            <p:nvPr/>
          </p:nvPicPr>
          <p:blipFill rotWithShape="1">
            <a:blip r:embed="rId3">
              <a:alphaModFix/>
            </a:blip>
            <a:srcRect l="33394" t="23855" r="33394" b="23855"/>
            <a:stretch/>
          </p:blipFill>
          <p:spPr>
            <a:xfrm rot="-2942552">
              <a:off x="1955648" y="809647"/>
              <a:ext cx="602250" cy="451254"/>
            </a:xfrm>
            <a:prstGeom prst="rect">
              <a:avLst/>
            </a:prstGeom>
            <a:noFill/>
            <a:ln>
              <a:noFill/>
            </a:ln>
          </p:spPr>
        </p:pic>
        <p:pic>
          <p:nvPicPr>
            <p:cNvPr id="1527" name="Google Shape;1527;p62"/>
            <p:cNvPicPr preferRelativeResize="0"/>
            <p:nvPr/>
          </p:nvPicPr>
          <p:blipFill rotWithShape="1">
            <a:blip r:embed="rId3">
              <a:alphaModFix/>
            </a:blip>
            <a:srcRect l="33394" t="23855" r="33394" b="23855"/>
            <a:stretch/>
          </p:blipFill>
          <p:spPr>
            <a:xfrm rot="-10491980">
              <a:off x="1631011" y="26039"/>
              <a:ext cx="602250" cy="451254"/>
            </a:xfrm>
            <a:prstGeom prst="rect">
              <a:avLst/>
            </a:prstGeom>
            <a:noFill/>
            <a:ln>
              <a:noFill/>
            </a:ln>
          </p:spPr>
        </p:pic>
        <p:pic>
          <p:nvPicPr>
            <p:cNvPr id="1528" name="Google Shape;1528;p62"/>
            <p:cNvPicPr preferRelativeResize="0"/>
            <p:nvPr/>
          </p:nvPicPr>
          <p:blipFill rotWithShape="1">
            <a:blip r:embed="rId3">
              <a:alphaModFix/>
            </a:blip>
            <a:srcRect l="33394" t="23855" r="33394" b="23855"/>
            <a:stretch/>
          </p:blipFill>
          <p:spPr>
            <a:xfrm rot="7946402">
              <a:off x="453863" y="1322853"/>
              <a:ext cx="602251" cy="451255"/>
            </a:xfrm>
            <a:prstGeom prst="rect">
              <a:avLst/>
            </a:prstGeom>
            <a:noFill/>
            <a:ln>
              <a:noFill/>
            </a:ln>
          </p:spPr>
        </p:pic>
        <p:pic>
          <p:nvPicPr>
            <p:cNvPr id="1529" name="Google Shape;1529;p62"/>
            <p:cNvPicPr preferRelativeResize="0"/>
            <p:nvPr/>
          </p:nvPicPr>
          <p:blipFill rotWithShape="1">
            <a:blip r:embed="rId3">
              <a:alphaModFix/>
            </a:blip>
            <a:srcRect l="33394" t="23855" r="33394" b="23855"/>
            <a:stretch/>
          </p:blipFill>
          <p:spPr>
            <a:xfrm rot="-7934305">
              <a:off x="981887" y="671843"/>
              <a:ext cx="602250" cy="451254"/>
            </a:xfrm>
            <a:prstGeom prst="rect">
              <a:avLst/>
            </a:prstGeom>
            <a:noFill/>
            <a:ln>
              <a:noFill/>
            </a:ln>
          </p:spPr>
        </p:pic>
      </p:grpSp>
      <p:pic>
        <p:nvPicPr>
          <p:cNvPr id="1530" name="Google Shape;1530;p62"/>
          <p:cNvPicPr preferRelativeResize="0"/>
          <p:nvPr/>
        </p:nvPicPr>
        <p:blipFill rotWithShape="1">
          <a:blip r:embed="rId3">
            <a:alphaModFix/>
          </a:blip>
          <a:srcRect l="33394" t="23855" r="33394" b="23855"/>
          <a:stretch/>
        </p:blipFill>
        <p:spPr>
          <a:xfrm rot="-1493687">
            <a:off x="12428815" y="4221268"/>
            <a:ext cx="602250" cy="451254"/>
          </a:xfrm>
          <a:prstGeom prst="rect">
            <a:avLst/>
          </a:prstGeom>
          <a:noFill/>
          <a:ln>
            <a:noFill/>
          </a:ln>
        </p:spPr>
      </p:pic>
      <p:pic>
        <p:nvPicPr>
          <p:cNvPr id="1531" name="Google Shape;1531;p62"/>
          <p:cNvPicPr preferRelativeResize="0"/>
          <p:nvPr/>
        </p:nvPicPr>
        <p:blipFill rotWithShape="1">
          <a:blip r:embed="rId3">
            <a:alphaModFix/>
          </a:blip>
          <a:srcRect l="33394" t="23855" r="33394" b="23855"/>
          <a:stretch/>
        </p:blipFill>
        <p:spPr>
          <a:xfrm rot="-7414656">
            <a:off x="6824309" y="9006979"/>
            <a:ext cx="602250" cy="451255"/>
          </a:xfrm>
          <a:prstGeom prst="rect">
            <a:avLst/>
          </a:prstGeom>
          <a:noFill/>
          <a:ln>
            <a:noFill/>
          </a:ln>
        </p:spPr>
      </p:pic>
      <p:pic>
        <p:nvPicPr>
          <p:cNvPr id="1532" name="Google Shape;1532;p62"/>
          <p:cNvPicPr preferRelativeResize="0"/>
          <p:nvPr/>
        </p:nvPicPr>
        <p:blipFill rotWithShape="1">
          <a:blip r:embed="rId3">
            <a:alphaModFix/>
          </a:blip>
          <a:srcRect l="33394" t="23855" r="33394" b="23855"/>
          <a:stretch/>
        </p:blipFill>
        <p:spPr>
          <a:xfrm rot="8953787">
            <a:off x="9438925" y="8761952"/>
            <a:ext cx="602250" cy="451254"/>
          </a:xfrm>
          <a:prstGeom prst="rect">
            <a:avLst/>
          </a:prstGeom>
          <a:noFill/>
          <a:ln>
            <a:noFill/>
          </a:ln>
        </p:spPr>
      </p:pic>
      <p:pic>
        <p:nvPicPr>
          <p:cNvPr id="1533" name="Google Shape;1533;p62"/>
          <p:cNvPicPr preferRelativeResize="0"/>
          <p:nvPr/>
        </p:nvPicPr>
        <p:blipFill rotWithShape="1">
          <a:blip r:embed="rId3">
            <a:alphaModFix/>
          </a:blip>
          <a:srcRect l="33394" t="23855" r="33394" b="23855"/>
          <a:stretch/>
        </p:blipFill>
        <p:spPr>
          <a:xfrm rot="5792168">
            <a:off x="12403183" y="2776969"/>
            <a:ext cx="602250" cy="451254"/>
          </a:xfrm>
          <a:prstGeom prst="rect">
            <a:avLst/>
          </a:prstGeom>
          <a:noFill/>
          <a:ln>
            <a:noFill/>
          </a:ln>
        </p:spPr>
      </p:pic>
      <p:pic>
        <p:nvPicPr>
          <p:cNvPr id="1534" name="Google Shape;1534;p62"/>
          <p:cNvPicPr preferRelativeResize="0"/>
          <p:nvPr/>
        </p:nvPicPr>
        <p:blipFill rotWithShape="1">
          <a:blip r:embed="rId3">
            <a:alphaModFix/>
          </a:blip>
          <a:srcRect l="33394" t="23855" r="33394" b="23855"/>
          <a:stretch/>
        </p:blipFill>
        <p:spPr>
          <a:xfrm rot="-10088538">
            <a:off x="12209058" y="9159848"/>
            <a:ext cx="602250" cy="451255"/>
          </a:xfrm>
          <a:prstGeom prst="rect">
            <a:avLst/>
          </a:prstGeom>
          <a:noFill/>
          <a:ln>
            <a:noFill/>
          </a:ln>
        </p:spPr>
      </p:pic>
      <p:pic>
        <p:nvPicPr>
          <p:cNvPr id="1535" name="Google Shape;1535;p62"/>
          <p:cNvPicPr preferRelativeResize="0"/>
          <p:nvPr/>
        </p:nvPicPr>
        <p:blipFill rotWithShape="1">
          <a:blip r:embed="rId3">
            <a:alphaModFix/>
          </a:blip>
          <a:srcRect l="33394" t="23855" r="33394" b="23855"/>
          <a:stretch/>
        </p:blipFill>
        <p:spPr>
          <a:xfrm rot="-9196910">
            <a:off x="12023587" y="7477581"/>
            <a:ext cx="602251" cy="451255"/>
          </a:xfrm>
          <a:prstGeom prst="rect">
            <a:avLst/>
          </a:prstGeom>
          <a:noFill/>
          <a:ln>
            <a:noFill/>
          </a:ln>
        </p:spPr>
      </p:pic>
      <p:pic>
        <p:nvPicPr>
          <p:cNvPr id="1536" name="Google Shape;1536;p62"/>
          <p:cNvPicPr preferRelativeResize="0"/>
          <p:nvPr/>
        </p:nvPicPr>
        <p:blipFill rotWithShape="1">
          <a:blip r:embed="rId3">
            <a:alphaModFix/>
          </a:blip>
          <a:srcRect l="33394" t="23855" r="33394" b="23855"/>
          <a:stretch/>
        </p:blipFill>
        <p:spPr>
          <a:xfrm rot="-7362796">
            <a:off x="8376828" y="9099503"/>
            <a:ext cx="602250" cy="451255"/>
          </a:xfrm>
          <a:prstGeom prst="rect">
            <a:avLst/>
          </a:prstGeom>
          <a:noFill/>
          <a:ln>
            <a:noFill/>
          </a:ln>
        </p:spPr>
      </p:pic>
      <p:pic>
        <p:nvPicPr>
          <p:cNvPr id="1537" name="Google Shape;1537;p62"/>
          <p:cNvPicPr preferRelativeResize="0"/>
          <p:nvPr/>
        </p:nvPicPr>
        <p:blipFill rotWithShape="1">
          <a:blip r:embed="rId3">
            <a:alphaModFix/>
          </a:blip>
          <a:srcRect l="33394" t="23855" r="33394" b="23855"/>
          <a:stretch/>
        </p:blipFill>
        <p:spPr>
          <a:xfrm rot="-8256122">
            <a:off x="8655570" y="1261652"/>
            <a:ext cx="602250" cy="451254"/>
          </a:xfrm>
          <a:prstGeom prst="rect">
            <a:avLst/>
          </a:prstGeom>
          <a:noFill/>
          <a:ln>
            <a:noFill/>
          </a:ln>
        </p:spPr>
      </p:pic>
      <p:pic>
        <p:nvPicPr>
          <p:cNvPr id="1538" name="Google Shape;1538;p62"/>
          <p:cNvPicPr preferRelativeResize="0"/>
          <p:nvPr/>
        </p:nvPicPr>
        <p:blipFill rotWithShape="1">
          <a:blip r:embed="rId3">
            <a:alphaModFix/>
          </a:blip>
          <a:srcRect l="33394" t="23855" r="33394" b="23855"/>
          <a:stretch/>
        </p:blipFill>
        <p:spPr>
          <a:xfrm rot="-6209075">
            <a:off x="9209473" y="3265468"/>
            <a:ext cx="602251" cy="451254"/>
          </a:xfrm>
          <a:prstGeom prst="rect">
            <a:avLst/>
          </a:prstGeom>
          <a:noFill/>
          <a:ln>
            <a:noFill/>
          </a:ln>
        </p:spPr>
      </p:pic>
      <p:pic>
        <p:nvPicPr>
          <p:cNvPr id="1539" name="Google Shape;1539;p62"/>
          <p:cNvPicPr preferRelativeResize="0"/>
          <p:nvPr/>
        </p:nvPicPr>
        <p:blipFill rotWithShape="1">
          <a:blip r:embed="rId3">
            <a:alphaModFix/>
          </a:blip>
          <a:srcRect l="33394" t="23855" r="33394" b="23855"/>
          <a:stretch/>
        </p:blipFill>
        <p:spPr>
          <a:xfrm rot="-483452">
            <a:off x="12289009" y="1736454"/>
            <a:ext cx="602250" cy="451254"/>
          </a:xfrm>
          <a:prstGeom prst="rect">
            <a:avLst/>
          </a:prstGeom>
          <a:noFill/>
          <a:ln>
            <a:noFill/>
          </a:ln>
        </p:spPr>
      </p:pic>
      <p:pic>
        <p:nvPicPr>
          <p:cNvPr id="1540" name="Google Shape;1540;p62"/>
          <p:cNvPicPr preferRelativeResize="0"/>
          <p:nvPr/>
        </p:nvPicPr>
        <p:blipFill rotWithShape="1">
          <a:blip r:embed="rId3">
            <a:alphaModFix/>
          </a:blip>
          <a:srcRect l="33394" t="23855" r="33394" b="23855"/>
          <a:stretch/>
        </p:blipFill>
        <p:spPr>
          <a:xfrm rot="-483452">
            <a:off x="12162042" y="6218396"/>
            <a:ext cx="602250" cy="451255"/>
          </a:xfrm>
          <a:prstGeom prst="rect">
            <a:avLst/>
          </a:prstGeom>
          <a:noFill/>
          <a:ln>
            <a:noFill/>
          </a:ln>
        </p:spPr>
      </p:pic>
      <p:pic>
        <p:nvPicPr>
          <p:cNvPr id="1541" name="Google Shape;1541;p62"/>
          <p:cNvPicPr preferRelativeResize="0"/>
          <p:nvPr/>
        </p:nvPicPr>
        <p:blipFill rotWithShape="1">
          <a:blip r:embed="rId3">
            <a:alphaModFix/>
          </a:blip>
          <a:srcRect l="33394" t="23855" r="33394" b="23855"/>
          <a:stretch/>
        </p:blipFill>
        <p:spPr>
          <a:xfrm rot="-10787828">
            <a:off x="139096" y="2582407"/>
            <a:ext cx="602251" cy="451254"/>
          </a:xfrm>
          <a:prstGeom prst="rect">
            <a:avLst/>
          </a:prstGeom>
          <a:noFill/>
          <a:ln>
            <a:noFill/>
          </a:ln>
        </p:spPr>
      </p:pic>
      <p:pic>
        <p:nvPicPr>
          <p:cNvPr id="1542" name="Google Shape;1542;p62"/>
          <p:cNvPicPr preferRelativeResize="0"/>
          <p:nvPr/>
        </p:nvPicPr>
        <p:blipFill rotWithShape="1">
          <a:blip r:embed="rId3">
            <a:alphaModFix/>
          </a:blip>
          <a:srcRect l="33394" t="23855" r="33394" b="23855"/>
          <a:stretch/>
        </p:blipFill>
        <p:spPr>
          <a:xfrm rot="5855665">
            <a:off x="1420035" y="1111642"/>
            <a:ext cx="602250" cy="451255"/>
          </a:xfrm>
          <a:prstGeom prst="rect">
            <a:avLst/>
          </a:prstGeom>
          <a:noFill/>
          <a:ln>
            <a:noFill/>
          </a:ln>
        </p:spPr>
      </p:pic>
      <p:pic>
        <p:nvPicPr>
          <p:cNvPr id="1543" name="Google Shape;1543;p62"/>
          <p:cNvPicPr preferRelativeResize="0"/>
          <p:nvPr/>
        </p:nvPicPr>
        <p:blipFill rotWithShape="1">
          <a:blip r:embed="rId3">
            <a:alphaModFix/>
          </a:blip>
          <a:srcRect l="33394" t="23855" r="33394" b="23855"/>
          <a:stretch/>
        </p:blipFill>
        <p:spPr>
          <a:xfrm rot="-9370693">
            <a:off x="139106" y="8177447"/>
            <a:ext cx="602250" cy="451254"/>
          </a:xfrm>
          <a:prstGeom prst="rect">
            <a:avLst/>
          </a:prstGeom>
          <a:noFill/>
          <a:ln>
            <a:noFill/>
          </a:ln>
        </p:spPr>
      </p:pic>
      <p:grpSp>
        <p:nvGrpSpPr>
          <p:cNvPr id="1544" name="Google Shape;1544;p62"/>
          <p:cNvGrpSpPr/>
          <p:nvPr/>
        </p:nvGrpSpPr>
        <p:grpSpPr>
          <a:xfrm>
            <a:off x="918335" y="1247194"/>
            <a:ext cx="10957758" cy="8213033"/>
            <a:chOff x="-3" y="-2"/>
            <a:chExt cx="10957756" cy="8213031"/>
          </a:xfrm>
        </p:grpSpPr>
        <p:grpSp>
          <p:nvGrpSpPr>
            <p:cNvPr id="1545" name="Google Shape;1545;p62"/>
            <p:cNvGrpSpPr/>
            <p:nvPr/>
          </p:nvGrpSpPr>
          <p:grpSpPr>
            <a:xfrm>
              <a:off x="-3" y="-2"/>
              <a:ext cx="10957756" cy="8213031"/>
              <a:chOff x="-3" y="-2"/>
              <a:chExt cx="10957755" cy="8213030"/>
            </a:xfrm>
          </p:grpSpPr>
          <p:grpSp>
            <p:nvGrpSpPr>
              <p:cNvPr id="1546" name="Google Shape;1546;p62"/>
              <p:cNvGrpSpPr/>
              <p:nvPr/>
            </p:nvGrpSpPr>
            <p:grpSpPr>
              <a:xfrm rot="3188881" flipH="1">
                <a:off x="5603765" y="1831522"/>
                <a:ext cx="4591451" cy="4202517"/>
                <a:chOff x="-4561943" y="-1955030"/>
                <a:chExt cx="4591449" cy="4202515"/>
              </a:xfrm>
            </p:grpSpPr>
            <p:grpSp>
              <p:nvGrpSpPr>
                <p:cNvPr id="1547" name="Google Shape;1547;p62"/>
                <p:cNvGrpSpPr/>
                <p:nvPr/>
              </p:nvGrpSpPr>
              <p:grpSpPr>
                <a:xfrm rot="2194603">
                  <a:off x="-4620887" y="211507"/>
                  <a:ext cx="3715950" cy="1030263"/>
                  <a:chOff x="0" y="0"/>
                  <a:chExt cx="3715948" cy="1030261"/>
                </a:xfrm>
              </p:grpSpPr>
              <p:pic>
                <p:nvPicPr>
                  <p:cNvPr id="1548" name="Google Shape;1548;p62"/>
                  <p:cNvPicPr preferRelativeResize="0"/>
                  <p:nvPr/>
                </p:nvPicPr>
                <p:blipFill rotWithShape="1">
                  <a:blip r:embed="rId4">
                    <a:alphaModFix/>
                  </a:blip>
                  <a:srcRect l="17349" b="60997"/>
                  <a:stretch/>
                </p:blipFill>
                <p:spPr>
                  <a:xfrm>
                    <a:off x="183313" y="0"/>
                    <a:ext cx="3532635" cy="967473"/>
                  </a:xfrm>
                  <a:prstGeom prst="rect">
                    <a:avLst/>
                  </a:prstGeom>
                  <a:noFill/>
                  <a:ln>
                    <a:noFill/>
                  </a:ln>
                </p:spPr>
              </p:pic>
              <p:sp>
                <p:nvSpPr>
                  <p:cNvPr id="1549" name="Google Shape;1549;p62"/>
                  <p:cNvSpPr/>
                  <p:nvPr/>
                </p:nvSpPr>
                <p:spPr>
                  <a:xfrm>
                    <a:off x="138760" y="741942"/>
                    <a:ext cx="234942" cy="261084"/>
                  </a:xfrm>
                  <a:custGeom>
                    <a:avLst/>
                    <a:gdLst/>
                    <a:ahLst/>
                    <a:cxnLst/>
                    <a:rect l="l" t="t" r="r" b="b"/>
                    <a:pathLst>
                      <a:path w="21600" h="21600" extrusionOk="0">
                        <a:moveTo>
                          <a:pt x="7171" y="0"/>
                        </a:moveTo>
                        <a:lnTo>
                          <a:pt x="20742" y="1115"/>
                        </a:lnTo>
                        <a:lnTo>
                          <a:pt x="21600" y="21600"/>
                        </a:lnTo>
                        <a:lnTo>
                          <a:pt x="4749" y="21286"/>
                        </a:lnTo>
                        <a:lnTo>
                          <a:pt x="0" y="4804"/>
                        </a:lnTo>
                        <a:lnTo>
                          <a:pt x="7171" y="0"/>
                        </a:lnTo>
                        <a:close/>
                      </a:path>
                    </a:pathLst>
                  </a:cu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1550" name="Google Shape;1550;p62"/>
                  <p:cNvPicPr preferRelativeResize="0"/>
                  <p:nvPr/>
                </p:nvPicPr>
                <p:blipFill rotWithShape="1">
                  <a:blip r:embed="rId4">
                    <a:alphaModFix/>
                  </a:blip>
                  <a:srcRect l="19324" t="16748" r="78815" b="76410"/>
                  <a:stretch/>
                </p:blipFill>
                <p:spPr>
                  <a:xfrm>
                    <a:off x="328272" y="787634"/>
                    <a:ext cx="79455" cy="169673"/>
                  </a:xfrm>
                  <a:prstGeom prst="rect">
                    <a:avLst/>
                  </a:prstGeom>
                  <a:noFill/>
                  <a:ln>
                    <a:noFill/>
                  </a:ln>
                </p:spPr>
              </p:pic>
              <p:pic>
                <p:nvPicPr>
                  <p:cNvPr id="1551" name="Google Shape;1551;p62"/>
                  <p:cNvPicPr preferRelativeResize="0"/>
                  <p:nvPr/>
                </p:nvPicPr>
                <p:blipFill rotWithShape="1">
                  <a:blip r:embed="rId5">
                    <a:alphaModFix/>
                  </a:blip>
                  <a:srcRect l="39576" t="25324" r="37616" b="26732"/>
                  <a:stretch/>
                </p:blipFill>
                <p:spPr>
                  <a:xfrm>
                    <a:off x="0" y="714706"/>
                    <a:ext cx="315435" cy="315555"/>
                  </a:xfrm>
                  <a:prstGeom prst="rect">
                    <a:avLst/>
                  </a:prstGeom>
                  <a:noFill/>
                  <a:ln>
                    <a:noFill/>
                  </a:ln>
                </p:spPr>
              </p:pic>
            </p:grpSp>
            <p:grpSp>
              <p:nvGrpSpPr>
                <p:cNvPr id="1552" name="Google Shape;1552;p62"/>
                <p:cNvGrpSpPr/>
                <p:nvPr/>
              </p:nvGrpSpPr>
              <p:grpSpPr>
                <a:xfrm rot="3719643">
                  <a:off x="-3445246" y="-269249"/>
                  <a:ext cx="3405865" cy="704972"/>
                  <a:chOff x="0" y="-48600"/>
                  <a:chExt cx="3405863" cy="704970"/>
                </a:xfrm>
              </p:grpSpPr>
              <p:pic>
                <p:nvPicPr>
                  <p:cNvPr id="1553" name="Google Shape;1553;p62"/>
                  <p:cNvPicPr preferRelativeResize="0"/>
                  <p:nvPr/>
                </p:nvPicPr>
                <p:blipFill rotWithShape="1">
                  <a:blip r:embed="rId6">
                    <a:alphaModFix/>
                  </a:blip>
                  <a:srcRect l="27956" t="38797" b="34743"/>
                  <a:stretch/>
                </p:blipFill>
                <p:spPr>
                  <a:xfrm rot="-54430">
                    <a:off x="321579" y="-24265"/>
                    <a:ext cx="3079282" cy="656300"/>
                  </a:xfrm>
                  <a:custGeom>
                    <a:avLst/>
                    <a:gdLst/>
                    <a:ahLst/>
                    <a:cxnLst/>
                    <a:rect l="l" t="t" r="r" b="b"/>
                    <a:pathLst>
                      <a:path w="21600" h="21600" extrusionOk="0">
                        <a:moveTo>
                          <a:pt x="67" y="0"/>
                        </a:moveTo>
                        <a:lnTo>
                          <a:pt x="0" y="19995"/>
                        </a:lnTo>
                        <a:lnTo>
                          <a:pt x="21600" y="21600"/>
                        </a:lnTo>
                        <a:lnTo>
                          <a:pt x="21598" y="1600"/>
                        </a:lnTo>
                        <a:lnTo>
                          <a:pt x="67" y="0"/>
                        </a:lnTo>
                        <a:close/>
                      </a:path>
                    </a:pathLst>
                  </a:custGeom>
                  <a:noFill/>
                  <a:ln>
                    <a:noFill/>
                  </a:ln>
                </p:spPr>
              </p:pic>
              <p:pic>
                <p:nvPicPr>
                  <p:cNvPr id="1554" name="Google Shape;1554;p62"/>
                  <p:cNvPicPr preferRelativeResize="0"/>
                  <p:nvPr/>
                </p:nvPicPr>
                <p:blipFill rotWithShape="1">
                  <a:blip r:embed="rId5">
                    <a:alphaModFix/>
                  </a:blip>
                  <a:srcRect l="39576" t="25324" r="37616" b="26732"/>
                  <a:stretch/>
                </p:blipFill>
                <p:spPr>
                  <a:xfrm>
                    <a:off x="0" y="230997"/>
                    <a:ext cx="315435" cy="315555"/>
                  </a:xfrm>
                  <a:prstGeom prst="rect">
                    <a:avLst/>
                  </a:prstGeom>
                  <a:noFill/>
                  <a:ln>
                    <a:noFill/>
                  </a:ln>
                </p:spPr>
              </p:pic>
            </p:grpSp>
            <p:grpSp>
              <p:nvGrpSpPr>
                <p:cNvPr id="1555" name="Google Shape;1555;p62"/>
                <p:cNvGrpSpPr/>
                <p:nvPr/>
              </p:nvGrpSpPr>
              <p:grpSpPr>
                <a:xfrm rot="5442105">
                  <a:off x="-2007414" y="-995459"/>
                  <a:ext cx="2971917" cy="1065603"/>
                  <a:chOff x="0" y="0"/>
                  <a:chExt cx="2971915" cy="1065601"/>
                </a:xfrm>
              </p:grpSpPr>
              <p:grpSp>
                <p:nvGrpSpPr>
                  <p:cNvPr id="1556" name="Google Shape;1556;p62"/>
                  <p:cNvGrpSpPr/>
                  <p:nvPr/>
                </p:nvGrpSpPr>
                <p:grpSpPr>
                  <a:xfrm>
                    <a:off x="370904" y="54520"/>
                    <a:ext cx="2601011" cy="1011081"/>
                    <a:chOff x="0" y="0"/>
                    <a:chExt cx="2601009" cy="1011079"/>
                  </a:xfrm>
                </p:grpSpPr>
                <p:pic>
                  <p:nvPicPr>
                    <p:cNvPr id="1557" name="Google Shape;1557;p62"/>
                    <p:cNvPicPr preferRelativeResize="0"/>
                    <p:nvPr/>
                  </p:nvPicPr>
                  <p:blipFill rotWithShape="1">
                    <a:blip r:embed="rId6">
                      <a:alphaModFix/>
                    </a:blip>
                    <a:srcRect l="19169" t="57285" r="21045" b="3063"/>
                    <a:stretch/>
                  </p:blipFill>
                  <p:spPr>
                    <a:xfrm>
                      <a:off x="0" y="27552"/>
                      <a:ext cx="2555282" cy="983527"/>
                    </a:xfrm>
                    <a:prstGeom prst="rect">
                      <a:avLst/>
                    </a:prstGeom>
                    <a:noFill/>
                    <a:ln>
                      <a:noFill/>
                    </a:ln>
                  </p:spPr>
                </p:pic>
                <p:sp>
                  <p:nvSpPr>
                    <p:cNvPr id="1558" name="Google Shape;1558;p62"/>
                    <p:cNvSpPr/>
                    <p:nvPr/>
                  </p:nvSpPr>
                  <p:spPr>
                    <a:xfrm>
                      <a:off x="862206" y="0"/>
                      <a:ext cx="1738803" cy="200894"/>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grpSp>
              <p:pic>
                <p:nvPicPr>
                  <p:cNvPr id="1559" name="Google Shape;1559;p62"/>
                  <p:cNvPicPr preferRelativeResize="0"/>
                  <p:nvPr/>
                </p:nvPicPr>
                <p:blipFill rotWithShape="1">
                  <a:blip r:embed="rId5">
                    <a:alphaModFix/>
                  </a:blip>
                  <a:srcRect l="39576" t="25324" r="37616" b="26732"/>
                  <a:stretch/>
                </p:blipFill>
                <p:spPr>
                  <a:xfrm>
                    <a:off x="0" y="0"/>
                    <a:ext cx="315435" cy="315555"/>
                  </a:xfrm>
                  <a:prstGeom prst="rect">
                    <a:avLst/>
                  </a:prstGeom>
                  <a:noFill/>
                  <a:ln>
                    <a:noFill/>
                  </a:ln>
                </p:spPr>
              </p:pic>
            </p:grpSp>
          </p:grpSp>
          <p:grpSp>
            <p:nvGrpSpPr>
              <p:cNvPr id="1560" name="Google Shape;1560;p62"/>
              <p:cNvGrpSpPr/>
              <p:nvPr/>
            </p:nvGrpSpPr>
            <p:grpSpPr>
              <a:xfrm rot="10674069">
                <a:off x="4516799" y="3957316"/>
                <a:ext cx="4131532" cy="4181459"/>
                <a:chOff x="-4262842" y="-1669606"/>
                <a:chExt cx="4131530" cy="4181457"/>
              </a:xfrm>
            </p:grpSpPr>
            <p:grpSp>
              <p:nvGrpSpPr>
                <p:cNvPr id="1561" name="Google Shape;1561;p62"/>
                <p:cNvGrpSpPr/>
                <p:nvPr/>
              </p:nvGrpSpPr>
              <p:grpSpPr>
                <a:xfrm rot="3084144">
                  <a:off x="-4559126" y="223262"/>
                  <a:ext cx="3715950" cy="1030263"/>
                  <a:chOff x="0" y="0"/>
                  <a:chExt cx="3715948" cy="1030261"/>
                </a:xfrm>
              </p:grpSpPr>
              <p:pic>
                <p:nvPicPr>
                  <p:cNvPr id="1562" name="Google Shape;1562;p62"/>
                  <p:cNvPicPr preferRelativeResize="0"/>
                  <p:nvPr/>
                </p:nvPicPr>
                <p:blipFill rotWithShape="1">
                  <a:blip r:embed="rId4">
                    <a:alphaModFix/>
                  </a:blip>
                  <a:srcRect l="17349" b="60997"/>
                  <a:stretch/>
                </p:blipFill>
                <p:spPr>
                  <a:xfrm>
                    <a:off x="183313" y="0"/>
                    <a:ext cx="3532635" cy="967473"/>
                  </a:xfrm>
                  <a:prstGeom prst="rect">
                    <a:avLst/>
                  </a:prstGeom>
                  <a:noFill/>
                  <a:ln>
                    <a:noFill/>
                  </a:ln>
                </p:spPr>
              </p:pic>
              <p:sp>
                <p:nvSpPr>
                  <p:cNvPr id="1563" name="Google Shape;1563;p62"/>
                  <p:cNvSpPr/>
                  <p:nvPr/>
                </p:nvSpPr>
                <p:spPr>
                  <a:xfrm>
                    <a:off x="138760" y="741942"/>
                    <a:ext cx="234942" cy="261084"/>
                  </a:xfrm>
                  <a:custGeom>
                    <a:avLst/>
                    <a:gdLst/>
                    <a:ahLst/>
                    <a:cxnLst/>
                    <a:rect l="l" t="t" r="r" b="b"/>
                    <a:pathLst>
                      <a:path w="21600" h="21600" extrusionOk="0">
                        <a:moveTo>
                          <a:pt x="7171" y="0"/>
                        </a:moveTo>
                        <a:lnTo>
                          <a:pt x="20742" y="1115"/>
                        </a:lnTo>
                        <a:lnTo>
                          <a:pt x="21600" y="21600"/>
                        </a:lnTo>
                        <a:lnTo>
                          <a:pt x="4749" y="21286"/>
                        </a:lnTo>
                        <a:lnTo>
                          <a:pt x="0" y="4804"/>
                        </a:lnTo>
                        <a:lnTo>
                          <a:pt x="7171" y="0"/>
                        </a:lnTo>
                        <a:close/>
                      </a:path>
                    </a:pathLst>
                  </a:cu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1564" name="Google Shape;1564;p62"/>
                  <p:cNvPicPr preferRelativeResize="0"/>
                  <p:nvPr/>
                </p:nvPicPr>
                <p:blipFill rotWithShape="1">
                  <a:blip r:embed="rId4">
                    <a:alphaModFix/>
                  </a:blip>
                  <a:srcRect l="19324" t="16748" r="78815" b="76410"/>
                  <a:stretch/>
                </p:blipFill>
                <p:spPr>
                  <a:xfrm>
                    <a:off x="328272" y="787634"/>
                    <a:ext cx="79455" cy="169673"/>
                  </a:xfrm>
                  <a:prstGeom prst="rect">
                    <a:avLst/>
                  </a:prstGeom>
                  <a:noFill/>
                  <a:ln>
                    <a:noFill/>
                  </a:ln>
                </p:spPr>
              </p:pic>
              <p:pic>
                <p:nvPicPr>
                  <p:cNvPr id="1565" name="Google Shape;1565;p62"/>
                  <p:cNvPicPr preferRelativeResize="0"/>
                  <p:nvPr/>
                </p:nvPicPr>
                <p:blipFill rotWithShape="1">
                  <a:blip r:embed="rId5">
                    <a:alphaModFix/>
                  </a:blip>
                  <a:srcRect l="39576" t="25324" r="37616" b="26732"/>
                  <a:stretch/>
                </p:blipFill>
                <p:spPr>
                  <a:xfrm>
                    <a:off x="0" y="714706"/>
                    <a:ext cx="315435" cy="315555"/>
                  </a:xfrm>
                  <a:prstGeom prst="rect">
                    <a:avLst/>
                  </a:prstGeom>
                  <a:noFill/>
                  <a:ln>
                    <a:noFill/>
                  </a:ln>
                </p:spPr>
              </p:pic>
            </p:grpSp>
            <p:grpSp>
              <p:nvGrpSpPr>
                <p:cNvPr id="1566" name="Google Shape;1566;p62"/>
                <p:cNvGrpSpPr/>
                <p:nvPr/>
              </p:nvGrpSpPr>
              <p:grpSpPr>
                <a:xfrm rot="3719643">
                  <a:off x="-3666753" y="-96417"/>
                  <a:ext cx="3405865" cy="704972"/>
                  <a:chOff x="0" y="-48600"/>
                  <a:chExt cx="3405863" cy="704970"/>
                </a:xfrm>
              </p:grpSpPr>
              <p:pic>
                <p:nvPicPr>
                  <p:cNvPr id="1567" name="Google Shape;1567;p62"/>
                  <p:cNvPicPr preferRelativeResize="0"/>
                  <p:nvPr/>
                </p:nvPicPr>
                <p:blipFill rotWithShape="1">
                  <a:blip r:embed="rId6">
                    <a:alphaModFix/>
                  </a:blip>
                  <a:srcRect l="27956" t="38797" b="34743"/>
                  <a:stretch/>
                </p:blipFill>
                <p:spPr>
                  <a:xfrm rot="-54430">
                    <a:off x="321579" y="-24265"/>
                    <a:ext cx="3079282" cy="656300"/>
                  </a:xfrm>
                  <a:custGeom>
                    <a:avLst/>
                    <a:gdLst/>
                    <a:ahLst/>
                    <a:cxnLst/>
                    <a:rect l="l" t="t" r="r" b="b"/>
                    <a:pathLst>
                      <a:path w="21600" h="21600" extrusionOk="0">
                        <a:moveTo>
                          <a:pt x="67" y="0"/>
                        </a:moveTo>
                        <a:lnTo>
                          <a:pt x="0" y="19995"/>
                        </a:lnTo>
                        <a:lnTo>
                          <a:pt x="21600" y="21600"/>
                        </a:lnTo>
                        <a:lnTo>
                          <a:pt x="21598" y="1600"/>
                        </a:lnTo>
                        <a:lnTo>
                          <a:pt x="67" y="0"/>
                        </a:lnTo>
                        <a:close/>
                      </a:path>
                    </a:pathLst>
                  </a:custGeom>
                  <a:noFill/>
                  <a:ln>
                    <a:noFill/>
                  </a:ln>
                </p:spPr>
              </p:pic>
              <p:pic>
                <p:nvPicPr>
                  <p:cNvPr id="1568" name="Google Shape;1568;p62"/>
                  <p:cNvPicPr preferRelativeResize="0"/>
                  <p:nvPr/>
                </p:nvPicPr>
                <p:blipFill rotWithShape="1">
                  <a:blip r:embed="rId5">
                    <a:alphaModFix/>
                  </a:blip>
                  <a:srcRect l="39576" t="25324" r="37616" b="26732"/>
                  <a:stretch/>
                </p:blipFill>
                <p:spPr>
                  <a:xfrm>
                    <a:off x="0" y="230997"/>
                    <a:ext cx="315435" cy="315555"/>
                  </a:xfrm>
                  <a:prstGeom prst="rect">
                    <a:avLst/>
                  </a:prstGeom>
                  <a:noFill/>
                  <a:ln>
                    <a:noFill/>
                  </a:ln>
                </p:spPr>
              </p:pic>
            </p:grpSp>
            <p:grpSp>
              <p:nvGrpSpPr>
                <p:cNvPr id="1569" name="Google Shape;1569;p62"/>
                <p:cNvGrpSpPr/>
                <p:nvPr/>
              </p:nvGrpSpPr>
              <p:grpSpPr>
                <a:xfrm rot="5442105">
                  <a:off x="-2168231" y="-710035"/>
                  <a:ext cx="2971917" cy="1065602"/>
                  <a:chOff x="0" y="0"/>
                  <a:chExt cx="2971915" cy="1065601"/>
                </a:xfrm>
              </p:grpSpPr>
              <p:grpSp>
                <p:nvGrpSpPr>
                  <p:cNvPr id="1570" name="Google Shape;1570;p62"/>
                  <p:cNvGrpSpPr/>
                  <p:nvPr/>
                </p:nvGrpSpPr>
                <p:grpSpPr>
                  <a:xfrm>
                    <a:off x="370904" y="54520"/>
                    <a:ext cx="2601011" cy="1011081"/>
                    <a:chOff x="0" y="0"/>
                    <a:chExt cx="2601009" cy="1011079"/>
                  </a:xfrm>
                </p:grpSpPr>
                <p:pic>
                  <p:nvPicPr>
                    <p:cNvPr id="1571" name="Google Shape;1571;p62"/>
                    <p:cNvPicPr preferRelativeResize="0"/>
                    <p:nvPr/>
                  </p:nvPicPr>
                  <p:blipFill rotWithShape="1">
                    <a:blip r:embed="rId6">
                      <a:alphaModFix/>
                    </a:blip>
                    <a:srcRect l="19169" t="57285" r="21045" b="3063"/>
                    <a:stretch/>
                  </p:blipFill>
                  <p:spPr>
                    <a:xfrm>
                      <a:off x="0" y="27552"/>
                      <a:ext cx="2555282" cy="983527"/>
                    </a:xfrm>
                    <a:prstGeom prst="rect">
                      <a:avLst/>
                    </a:prstGeom>
                    <a:noFill/>
                    <a:ln>
                      <a:noFill/>
                    </a:ln>
                  </p:spPr>
                </p:pic>
                <p:sp>
                  <p:nvSpPr>
                    <p:cNvPr id="1572" name="Google Shape;1572;p62"/>
                    <p:cNvSpPr/>
                    <p:nvPr/>
                  </p:nvSpPr>
                  <p:spPr>
                    <a:xfrm>
                      <a:off x="862206" y="0"/>
                      <a:ext cx="1738803" cy="200894"/>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grpSp>
              <p:pic>
                <p:nvPicPr>
                  <p:cNvPr id="1573" name="Google Shape;1573;p62"/>
                  <p:cNvPicPr preferRelativeResize="0"/>
                  <p:nvPr/>
                </p:nvPicPr>
                <p:blipFill rotWithShape="1">
                  <a:blip r:embed="rId5">
                    <a:alphaModFix/>
                  </a:blip>
                  <a:srcRect l="39576" t="25324" r="37616" b="26732"/>
                  <a:stretch/>
                </p:blipFill>
                <p:spPr>
                  <a:xfrm>
                    <a:off x="0" y="0"/>
                    <a:ext cx="315435" cy="315555"/>
                  </a:xfrm>
                  <a:prstGeom prst="rect">
                    <a:avLst/>
                  </a:prstGeom>
                  <a:noFill/>
                  <a:ln>
                    <a:noFill/>
                  </a:ln>
                </p:spPr>
              </p:pic>
            </p:grpSp>
          </p:grpSp>
          <p:grpSp>
            <p:nvGrpSpPr>
              <p:cNvPr id="1574" name="Google Shape;1574;p62"/>
              <p:cNvGrpSpPr/>
              <p:nvPr/>
            </p:nvGrpSpPr>
            <p:grpSpPr>
              <a:xfrm rot="-7737050" flipH="1">
                <a:off x="942608" y="2163729"/>
                <a:ext cx="4170610" cy="4415622"/>
                <a:chOff x="-3989351" y="-1658307"/>
                <a:chExt cx="4170609" cy="4415620"/>
              </a:xfrm>
            </p:grpSpPr>
            <p:grpSp>
              <p:nvGrpSpPr>
                <p:cNvPr id="1575" name="Google Shape;1575;p62"/>
                <p:cNvGrpSpPr/>
                <p:nvPr/>
              </p:nvGrpSpPr>
              <p:grpSpPr>
                <a:xfrm rot="2761855">
                  <a:off x="-4186642" y="547329"/>
                  <a:ext cx="3715950" cy="1030263"/>
                  <a:chOff x="0" y="0"/>
                  <a:chExt cx="3715948" cy="1030261"/>
                </a:xfrm>
              </p:grpSpPr>
              <p:pic>
                <p:nvPicPr>
                  <p:cNvPr id="1576" name="Google Shape;1576;p62"/>
                  <p:cNvPicPr preferRelativeResize="0"/>
                  <p:nvPr/>
                </p:nvPicPr>
                <p:blipFill rotWithShape="1">
                  <a:blip r:embed="rId4">
                    <a:alphaModFix/>
                  </a:blip>
                  <a:srcRect l="17349" b="60997"/>
                  <a:stretch/>
                </p:blipFill>
                <p:spPr>
                  <a:xfrm>
                    <a:off x="183313" y="0"/>
                    <a:ext cx="3532635" cy="967473"/>
                  </a:xfrm>
                  <a:prstGeom prst="rect">
                    <a:avLst/>
                  </a:prstGeom>
                  <a:noFill/>
                  <a:ln>
                    <a:noFill/>
                  </a:ln>
                </p:spPr>
              </p:pic>
              <p:sp>
                <p:nvSpPr>
                  <p:cNvPr id="1577" name="Google Shape;1577;p62"/>
                  <p:cNvSpPr/>
                  <p:nvPr/>
                </p:nvSpPr>
                <p:spPr>
                  <a:xfrm>
                    <a:off x="138760" y="741942"/>
                    <a:ext cx="234942" cy="261084"/>
                  </a:xfrm>
                  <a:custGeom>
                    <a:avLst/>
                    <a:gdLst/>
                    <a:ahLst/>
                    <a:cxnLst/>
                    <a:rect l="l" t="t" r="r" b="b"/>
                    <a:pathLst>
                      <a:path w="21600" h="21600" extrusionOk="0">
                        <a:moveTo>
                          <a:pt x="7171" y="0"/>
                        </a:moveTo>
                        <a:lnTo>
                          <a:pt x="20742" y="1115"/>
                        </a:lnTo>
                        <a:lnTo>
                          <a:pt x="21600" y="21600"/>
                        </a:lnTo>
                        <a:lnTo>
                          <a:pt x="4749" y="21286"/>
                        </a:lnTo>
                        <a:lnTo>
                          <a:pt x="0" y="4804"/>
                        </a:lnTo>
                        <a:lnTo>
                          <a:pt x="7171" y="0"/>
                        </a:lnTo>
                        <a:close/>
                      </a:path>
                    </a:pathLst>
                  </a:cu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1578" name="Google Shape;1578;p62"/>
                  <p:cNvPicPr preferRelativeResize="0"/>
                  <p:nvPr/>
                </p:nvPicPr>
                <p:blipFill rotWithShape="1">
                  <a:blip r:embed="rId4">
                    <a:alphaModFix/>
                  </a:blip>
                  <a:srcRect l="19324" t="16748" r="78815" b="76410"/>
                  <a:stretch/>
                </p:blipFill>
                <p:spPr>
                  <a:xfrm>
                    <a:off x="328272" y="787634"/>
                    <a:ext cx="79455" cy="169673"/>
                  </a:xfrm>
                  <a:prstGeom prst="rect">
                    <a:avLst/>
                  </a:prstGeom>
                  <a:noFill/>
                  <a:ln>
                    <a:noFill/>
                  </a:ln>
                </p:spPr>
              </p:pic>
              <p:pic>
                <p:nvPicPr>
                  <p:cNvPr id="1579" name="Google Shape;1579;p62"/>
                  <p:cNvPicPr preferRelativeResize="0"/>
                  <p:nvPr/>
                </p:nvPicPr>
                <p:blipFill rotWithShape="1">
                  <a:blip r:embed="rId5">
                    <a:alphaModFix/>
                  </a:blip>
                  <a:srcRect l="39576" t="25324" r="37616" b="26732"/>
                  <a:stretch/>
                </p:blipFill>
                <p:spPr>
                  <a:xfrm>
                    <a:off x="0" y="714706"/>
                    <a:ext cx="315435" cy="315555"/>
                  </a:xfrm>
                  <a:prstGeom prst="rect">
                    <a:avLst/>
                  </a:prstGeom>
                  <a:noFill/>
                  <a:ln>
                    <a:noFill/>
                  </a:ln>
                </p:spPr>
              </p:pic>
            </p:grpSp>
            <p:grpSp>
              <p:nvGrpSpPr>
                <p:cNvPr id="1580" name="Google Shape;1580;p62"/>
                <p:cNvGrpSpPr/>
                <p:nvPr/>
              </p:nvGrpSpPr>
              <p:grpSpPr>
                <a:xfrm rot="3719643">
                  <a:off x="-3345789" y="-16755"/>
                  <a:ext cx="3405865" cy="704972"/>
                  <a:chOff x="0" y="-48600"/>
                  <a:chExt cx="3405863" cy="704970"/>
                </a:xfrm>
              </p:grpSpPr>
              <p:pic>
                <p:nvPicPr>
                  <p:cNvPr id="1581" name="Google Shape;1581;p62"/>
                  <p:cNvPicPr preferRelativeResize="0"/>
                  <p:nvPr/>
                </p:nvPicPr>
                <p:blipFill rotWithShape="1">
                  <a:blip r:embed="rId6">
                    <a:alphaModFix/>
                  </a:blip>
                  <a:srcRect l="27956" t="38797" b="34743"/>
                  <a:stretch/>
                </p:blipFill>
                <p:spPr>
                  <a:xfrm rot="-54430">
                    <a:off x="321579" y="-24265"/>
                    <a:ext cx="3079282" cy="656300"/>
                  </a:xfrm>
                  <a:custGeom>
                    <a:avLst/>
                    <a:gdLst/>
                    <a:ahLst/>
                    <a:cxnLst/>
                    <a:rect l="l" t="t" r="r" b="b"/>
                    <a:pathLst>
                      <a:path w="21600" h="21600" extrusionOk="0">
                        <a:moveTo>
                          <a:pt x="67" y="0"/>
                        </a:moveTo>
                        <a:lnTo>
                          <a:pt x="0" y="19995"/>
                        </a:lnTo>
                        <a:lnTo>
                          <a:pt x="21600" y="21600"/>
                        </a:lnTo>
                        <a:lnTo>
                          <a:pt x="21598" y="1600"/>
                        </a:lnTo>
                        <a:lnTo>
                          <a:pt x="67" y="0"/>
                        </a:lnTo>
                        <a:close/>
                      </a:path>
                    </a:pathLst>
                  </a:custGeom>
                  <a:noFill/>
                  <a:ln>
                    <a:noFill/>
                  </a:ln>
                </p:spPr>
              </p:pic>
              <p:pic>
                <p:nvPicPr>
                  <p:cNvPr id="1582" name="Google Shape;1582;p62"/>
                  <p:cNvPicPr preferRelativeResize="0"/>
                  <p:nvPr/>
                </p:nvPicPr>
                <p:blipFill rotWithShape="1">
                  <a:blip r:embed="rId5">
                    <a:alphaModFix/>
                  </a:blip>
                  <a:srcRect l="39576" t="25324" r="37616" b="26732"/>
                  <a:stretch/>
                </p:blipFill>
                <p:spPr>
                  <a:xfrm>
                    <a:off x="0" y="230997"/>
                    <a:ext cx="315435" cy="315555"/>
                  </a:xfrm>
                  <a:prstGeom prst="rect">
                    <a:avLst/>
                  </a:prstGeom>
                  <a:noFill/>
                  <a:ln>
                    <a:noFill/>
                  </a:ln>
                </p:spPr>
              </p:pic>
            </p:grpSp>
            <p:grpSp>
              <p:nvGrpSpPr>
                <p:cNvPr id="1583" name="Google Shape;1583;p62"/>
                <p:cNvGrpSpPr/>
                <p:nvPr/>
              </p:nvGrpSpPr>
              <p:grpSpPr>
                <a:xfrm rot="5442105">
                  <a:off x="-1867314" y="-699743"/>
                  <a:ext cx="2982422" cy="1078277"/>
                  <a:chOff x="0" y="0"/>
                  <a:chExt cx="2982420" cy="1078275"/>
                </a:xfrm>
              </p:grpSpPr>
              <p:grpSp>
                <p:nvGrpSpPr>
                  <p:cNvPr id="1584" name="Google Shape;1584;p62"/>
                  <p:cNvGrpSpPr/>
                  <p:nvPr/>
                </p:nvGrpSpPr>
                <p:grpSpPr>
                  <a:xfrm>
                    <a:off x="381409" y="67195"/>
                    <a:ext cx="2601011" cy="1011080"/>
                    <a:chOff x="0" y="0"/>
                    <a:chExt cx="2601009" cy="1011079"/>
                  </a:xfrm>
                </p:grpSpPr>
                <p:pic>
                  <p:nvPicPr>
                    <p:cNvPr id="1585" name="Google Shape;1585;p62"/>
                    <p:cNvPicPr preferRelativeResize="0"/>
                    <p:nvPr/>
                  </p:nvPicPr>
                  <p:blipFill rotWithShape="1">
                    <a:blip r:embed="rId6">
                      <a:alphaModFix/>
                    </a:blip>
                    <a:srcRect l="19169" t="57285" r="21045" b="3063"/>
                    <a:stretch/>
                  </p:blipFill>
                  <p:spPr>
                    <a:xfrm>
                      <a:off x="0" y="27552"/>
                      <a:ext cx="2555282" cy="983527"/>
                    </a:xfrm>
                    <a:prstGeom prst="rect">
                      <a:avLst/>
                    </a:prstGeom>
                    <a:noFill/>
                    <a:ln>
                      <a:noFill/>
                    </a:ln>
                  </p:spPr>
                </p:pic>
                <p:sp>
                  <p:nvSpPr>
                    <p:cNvPr id="1586" name="Google Shape;1586;p62"/>
                    <p:cNvSpPr/>
                    <p:nvPr/>
                  </p:nvSpPr>
                  <p:spPr>
                    <a:xfrm>
                      <a:off x="862206" y="0"/>
                      <a:ext cx="1738803" cy="200894"/>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grpSp>
              <p:pic>
                <p:nvPicPr>
                  <p:cNvPr id="1587" name="Google Shape;1587;p62"/>
                  <p:cNvPicPr preferRelativeResize="0"/>
                  <p:nvPr/>
                </p:nvPicPr>
                <p:blipFill rotWithShape="1">
                  <a:blip r:embed="rId5">
                    <a:alphaModFix/>
                  </a:blip>
                  <a:srcRect l="39576" t="25324" r="37616" b="26732"/>
                  <a:stretch/>
                </p:blipFill>
                <p:spPr>
                  <a:xfrm>
                    <a:off x="0" y="0"/>
                    <a:ext cx="315435" cy="315555"/>
                  </a:xfrm>
                  <a:prstGeom prst="rect">
                    <a:avLst/>
                  </a:prstGeom>
                  <a:noFill/>
                  <a:ln>
                    <a:noFill/>
                  </a:ln>
                </p:spPr>
              </p:pic>
            </p:grpSp>
          </p:grpSp>
          <p:grpSp>
            <p:nvGrpSpPr>
              <p:cNvPr id="1588" name="Google Shape;1588;p62"/>
              <p:cNvGrpSpPr/>
              <p:nvPr/>
            </p:nvGrpSpPr>
            <p:grpSpPr>
              <a:xfrm>
                <a:off x="1586902" y="-2"/>
                <a:ext cx="4660149" cy="3991105"/>
                <a:chOff x="-4478888" y="-1658152"/>
                <a:chExt cx="4660147" cy="3991104"/>
              </a:xfrm>
            </p:grpSpPr>
            <p:grpSp>
              <p:nvGrpSpPr>
                <p:cNvPr id="1589" name="Google Shape;1589;p62"/>
                <p:cNvGrpSpPr/>
                <p:nvPr/>
              </p:nvGrpSpPr>
              <p:grpSpPr>
                <a:xfrm rot="1644395">
                  <a:off x="-4450306" y="505277"/>
                  <a:ext cx="3715950" cy="1030263"/>
                  <a:chOff x="0" y="0"/>
                  <a:chExt cx="3715948" cy="1030261"/>
                </a:xfrm>
              </p:grpSpPr>
              <p:pic>
                <p:nvPicPr>
                  <p:cNvPr id="1590" name="Google Shape;1590;p62"/>
                  <p:cNvPicPr preferRelativeResize="0"/>
                  <p:nvPr/>
                </p:nvPicPr>
                <p:blipFill rotWithShape="1">
                  <a:blip r:embed="rId4">
                    <a:alphaModFix/>
                  </a:blip>
                  <a:srcRect l="17349" b="60997"/>
                  <a:stretch/>
                </p:blipFill>
                <p:spPr>
                  <a:xfrm>
                    <a:off x="183313" y="0"/>
                    <a:ext cx="3532635" cy="967473"/>
                  </a:xfrm>
                  <a:prstGeom prst="rect">
                    <a:avLst/>
                  </a:prstGeom>
                  <a:noFill/>
                  <a:ln>
                    <a:noFill/>
                  </a:ln>
                </p:spPr>
              </p:pic>
              <p:sp>
                <p:nvSpPr>
                  <p:cNvPr id="1591" name="Google Shape;1591;p62"/>
                  <p:cNvSpPr/>
                  <p:nvPr/>
                </p:nvSpPr>
                <p:spPr>
                  <a:xfrm>
                    <a:off x="138760" y="741942"/>
                    <a:ext cx="234942" cy="261084"/>
                  </a:xfrm>
                  <a:custGeom>
                    <a:avLst/>
                    <a:gdLst/>
                    <a:ahLst/>
                    <a:cxnLst/>
                    <a:rect l="l" t="t" r="r" b="b"/>
                    <a:pathLst>
                      <a:path w="21600" h="21600" extrusionOk="0">
                        <a:moveTo>
                          <a:pt x="7171" y="0"/>
                        </a:moveTo>
                        <a:lnTo>
                          <a:pt x="20742" y="1115"/>
                        </a:lnTo>
                        <a:lnTo>
                          <a:pt x="21600" y="21600"/>
                        </a:lnTo>
                        <a:lnTo>
                          <a:pt x="4749" y="21286"/>
                        </a:lnTo>
                        <a:lnTo>
                          <a:pt x="0" y="4804"/>
                        </a:lnTo>
                        <a:lnTo>
                          <a:pt x="7171" y="0"/>
                        </a:lnTo>
                        <a:close/>
                      </a:path>
                    </a:pathLst>
                  </a:cu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1592" name="Google Shape;1592;p62"/>
                  <p:cNvPicPr preferRelativeResize="0"/>
                  <p:nvPr/>
                </p:nvPicPr>
                <p:blipFill rotWithShape="1">
                  <a:blip r:embed="rId4">
                    <a:alphaModFix/>
                  </a:blip>
                  <a:srcRect l="19324" t="16748" r="78815" b="76410"/>
                  <a:stretch/>
                </p:blipFill>
                <p:spPr>
                  <a:xfrm>
                    <a:off x="328272" y="787634"/>
                    <a:ext cx="79455" cy="169673"/>
                  </a:xfrm>
                  <a:prstGeom prst="rect">
                    <a:avLst/>
                  </a:prstGeom>
                  <a:noFill/>
                  <a:ln>
                    <a:noFill/>
                  </a:ln>
                </p:spPr>
              </p:pic>
              <p:pic>
                <p:nvPicPr>
                  <p:cNvPr id="1593" name="Google Shape;1593;p62"/>
                  <p:cNvPicPr preferRelativeResize="0"/>
                  <p:nvPr/>
                </p:nvPicPr>
                <p:blipFill rotWithShape="1">
                  <a:blip r:embed="rId5">
                    <a:alphaModFix/>
                  </a:blip>
                  <a:srcRect l="39576" t="25324" r="37616" b="26732"/>
                  <a:stretch/>
                </p:blipFill>
                <p:spPr>
                  <a:xfrm>
                    <a:off x="0" y="714706"/>
                    <a:ext cx="315435" cy="315555"/>
                  </a:xfrm>
                  <a:prstGeom prst="rect">
                    <a:avLst/>
                  </a:prstGeom>
                  <a:noFill/>
                  <a:ln>
                    <a:noFill/>
                  </a:ln>
                </p:spPr>
              </p:pic>
            </p:grpSp>
            <p:grpSp>
              <p:nvGrpSpPr>
                <p:cNvPr id="1594" name="Google Shape;1594;p62"/>
                <p:cNvGrpSpPr/>
                <p:nvPr/>
              </p:nvGrpSpPr>
              <p:grpSpPr>
                <a:xfrm rot="3719643">
                  <a:off x="-3318266" y="-166011"/>
                  <a:ext cx="3405865" cy="704971"/>
                  <a:chOff x="0" y="-48600"/>
                  <a:chExt cx="3405863" cy="704970"/>
                </a:xfrm>
              </p:grpSpPr>
              <p:pic>
                <p:nvPicPr>
                  <p:cNvPr id="1595" name="Google Shape;1595;p62"/>
                  <p:cNvPicPr preferRelativeResize="0"/>
                  <p:nvPr/>
                </p:nvPicPr>
                <p:blipFill rotWithShape="1">
                  <a:blip r:embed="rId6">
                    <a:alphaModFix/>
                  </a:blip>
                  <a:srcRect l="27956" t="38797" b="34743"/>
                  <a:stretch/>
                </p:blipFill>
                <p:spPr>
                  <a:xfrm rot="-54430">
                    <a:off x="321579" y="-24265"/>
                    <a:ext cx="3079282" cy="656300"/>
                  </a:xfrm>
                  <a:custGeom>
                    <a:avLst/>
                    <a:gdLst/>
                    <a:ahLst/>
                    <a:cxnLst/>
                    <a:rect l="l" t="t" r="r" b="b"/>
                    <a:pathLst>
                      <a:path w="21600" h="21600" extrusionOk="0">
                        <a:moveTo>
                          <a:pt x="67" y="0"/>
                        </a:moveTo>
                        <a:lnTo>
                          <a:pt x="0" y="19995"/>
                        </a:lnTo>
                        <a:lnTo>
                          <a:pt x="21600" y="21600"/>
                        </a:lnTo>
                        <a:lnTo>
                          <a:pt x="21598" y="1600"/>
                        </a:lnTo>
                        <a:lnTo>
                          <a:pt x="67" y="0"/>
                        </a:lnTo>
                        <a:close/>
                      </a:path>
                    </a:pathLst>
                  </a:custGeom>
                  <a:noFill/>
                  <a:ln>
                    <a:noFill/>
                  </a:ln>
                </p:spPr>
              </p:pic>
              <p:pic>
                <p:nvPicPr>
                  <p:cNvPr id="1596" name="Google Shape;1596;p62"/>
                  <p:cNvPicPr preferRelativeResize="0"/>
                  <p:nvPr/>
                </p:nvPicPr>
                <p:blipFill rotWithShape="1">
                  <a:blip r:embed="rId5">
                    <a:alphaModFix/>
                  </a:blip>
                  <a:srcRect l="39576" t="25324" r="37616" b="26732"/>
                  <a:stretch/>
                </p:blipFill>
                <p:spPr>
                  <a:xfrm>
                    <a:off x="0" y="230997"/>
                    <a:ext cx="315435" cy="315555"/>
                  </a:xfrm>
                  <a:prstGeom prst="rect">
                    <a:avLst/>
                  </a:prstGeom>
                  <a:noFill/>
                  <a:ln>
                    <a:noFill/>
                  </a:ln>
                </p:spPr>
              </p:pic>
            </p:grpSp>
            <p:grpSp>
              <p:nvGrpSpPr>
                <p:cNvPr id="1597" name="Google Shape;1597;p62"/>
                <p:cNvGrpSpPr/>
                <p:nvPr/>
              </p:nvGrpSpPr>
              <p:grpSpPr>
                <a:xfrm rot="5442105">
                  <a:off x="-1855660" y="-698580"/>
                  <a:ext cx="2971917" cy="1065602"/>
                  <a:chOff x="0" y="0"/>
                  <a:chExt cx="2971915" cy="1065601"/>
                </a:xfrm>
              </p:grpSpPr>
              <p:grpSp>
                <p:nvGrpSpPr>
                  <p:cNvPr id="1598" name="Google Shape;1598;p62"/>
                  <p:cNvGrpSpPr/>
                  <p:nvPr/>
                </p:nvGrpSpPr>
                <p:grpSpPr>
                  <a:xfrm>
                    <a:off x="370904" y="54520"/>
                    <a:ext cx="2601011" cy="1011081"/>
                    <a:chOff x="0" y="0"/>
                    <a:chExt cx="2601009" cy="1011079"/>
                  </a:xfrm>
                </p:grpSpPr>
                <p:pic>
                  <p:nvPicPr>
                    <p:cNvPr id="1599" name="Google Shape;1599;p62"/>
                    <p:cNvPicPr preferRelativeResize="0"/>
                    <p:nvPr/>
                  </p:nvPicPr>
                  <p:blipFill rotWithShape="1">
                    <a:blip r:embed="rId6">
                      <a:alphaModFix/>
                    </a:blip>
                    <a:srcRect l="19169" t="57285" r="21045" b="3063"/>
                    <a:stretch/>
                  </p:blipFill>
                  <p:spPr>
                    <a:xfrm>
                      <a:off x="0" y="27552"/>
                      <a:ext cx="2555282" cy="983527"/>
                    </a:xfrm>
                    <a:prstGeom prst="rect">
                      <a:avLst/>
                    </a:prstGeom>
                    <a:noFill/>
                    <a:ln>
                      <a:noFill/>
                    </a:ln>
                  </p:spPr>
                </p:pic>
                <p:sp>
                  <p:nvSpPr>
                    <p:cNvPr id="1600" name="Google Shape;1600;p62"/>
                    <p:cNvSpPr/>
                    <p:nvPr/>
                  </p:nvSpPr>
                  <p:spPr>
                    <a:xfrm>
                      <a:off x="862206" y="0"/>
                      <a:ext cx="1738803" cy="200894"/>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grpSp>
              <p:pic>
                <p:nvPicPr>
                  <p:cNvPr id="1601" name="Google Shape;1601;p62"/>
                  <p:cNvPicPr preferRelativeResize="0"/>
                  <p:nvPr/>
                </p:nvPicPr>
                <p:blipFill rotWithShape="1">
                  <a:blip r:embed="rId5">
                    <a:alphaModFix/>
                  </a:blip>
                  <a:srcRect l="39576" t="25324" r="37616" b="26732"/>
                  <a:stretch/>
                </p:blipFill>
                <p:spPr>
                  <a:xfrm>
                    <a:off x="0" y="0"/>
                    <a:ext cx="315435" cy="315555"/>
                  </a:xfrm>
                  <a:prstGeom prst="rect">
                    <a:avLst/>
                  </a:prstGeom>
                  <a:noFill/>
                  <a:ln>
                    <a:noFill/>
                  </a:ln>
                </p:spPr>
              </p:pic>
            </p:grpSp>
          </p:grpSp>
          <p:grpSp>
            <p:nvGrpSpPr>
              <p:cNvPr id="1602" name="Google Shape;1602;p62"/>
              <p:cNvGrpSpPr/>
              <p:nvPr/>
            </p:nvGrpSpPr>
            <p:grpSpPr>
              <a:xfrm rot="3719643">
                <a:off x="2747525" y="1492139"/>
                <a:ext cx="3405865" cy="704972"/>
                <a:chOff x="0" y="-48600"/>
                <a:chExt cx="3405863" cy="704970"/>
              </a:xfrm>
            </p:grpSpPr>
            <p:pic>
              <p:nvPicPr>
                <p:cNvPr id="1603" name="Google Shape;1603;p62"/>
                <p:cNvPicPr preferRelativeResize="0"/>
                <p:nvPr/>
              </p:nvPicPr>
              <p:blipFill rotWithShape="1">
                <a:blip r:embed="rId6">
                  <a:alphaModFix/>
                </a:blip>
                <a:srcRect l="27956" t="38797" b="34743"/>
                <a:stretch/>
              </p:blipFill>
              <p:spPr>
                <a:xfrm rot="-54430">
                  <a:off x="321579" y="-24265"/>
                  <a:ext cx="3079282" cy="656300"/>
                </a:xfrm>
                <a:custGeom>
                  <a:avLst/>
                  <a:gdLst/>
                  <a:ahLst/>
                  <a:cxnLst/>
                  <a:rect l="l" t="t" r="r" b="b"/>
                  <a:pathLst>
                    <a:path w="21600" h="21600" extrusionOk="0">
                      <a:moveTo>
                        <a:pt x="67" y="0"/>
                      </a:moveTo>
                      <a:lnTo>
                        <a:pt x="0" y="19995"/>
                      </a:lnTo>
                      <a:lnTo>
                        <a:pt x="21600" y="21600"/>
                      </a:lnTo>
                      <a:lnTo>
                        <a:pt x="21598" y="1600"/>
                      </a:lnTo>
                      <a:lnTo>
                        <a:pt x="67" y="0"/>
                      </a:lnTo>
                      <a:close/>
                    </a:path>
                  </a:pathLst>
                </a:custGeom>
                <a:noFill/>
                <a:ln>
                  <a:noFill/>
                </a:ln>
              </p:spPr>
            </p:pic>
            <p:pic>
              <p:nvPicPr>
                <p:cNvPr id="1604" name="Google Shape;1604;p62"/>
                <p:cNvPicPr preferRelativeResize="0"/>
                <p:nvPr/>
              </p:nvPicPr>
              <p:blipFill rotWithShape="1">
                <a:blip r:embed="rId5">
                  <a:alphaModFix/>
                </a:blip>
                <a:srcRect l="39576" t="25324" r="37616" b="26732"/>
                <a:stretch/>
              </p:blipFill>
              <p:spPr>
                <a:xfrm>
                  <a:off x="0" y="230997"/>
                  <a:ext cx="315435" cy="315555"/>
                </a:xfrm>
                <a:prstGeom prst="rect">
                  <a:avLst/>
                </a:prstGeom>
                <a:noFill/>
                <a:ln>
                  <a:noFill/>
                </a:ln>
              </p:spPr>
            </p:pic>
          </p:grpSp>
          <p:grpSp>
            <p:nvGrpSpPr>
              <p:cNvPr id="1605" name="Google Shape;1605;p62"/>
              <p:cNvGrpSpPr/>
              <p:nvPr/>
            </p:nvGrpSpPr>
            <p:grpSpPr>
              <a:xfrm rot="7117212">
                <a:off x="4785895" y="1364278"/>
                <a:ext cx="3405864" cy="704972"/>
                <a:chOff x="0" y="-48600"/>
                <a:chExt cx="3405863" cy="704970"/>
              </a:xfrm>
            </p:grpSpPr>
            <p:pic>
              <p:nvPicPr>
                <p:cNvPr id="1606" name="Google Shape;1606;p62"/>
                <p:cNvPicPr preferRelativeResize="0"/>
                <p:nvPr/>
              </p:nvPicPr>
              <p:blipFill rotWithShape="1">
                <a:blip r:embed="rId6">
                  <a:alphaModFix/>
                </a:blip>
                <a:srcRect l="27956" t="38797" b="34743"/>
                <a:stretch/>
              </p:blipFill>
              <p:spPr>
                <a:xfrm rot="-54430">
                  <a:off x="321579" y="-24265"/>
                  <a:ext cx="3079282" cy="656300"/>
                </a:xfrm>
                <a:custGeom>
                  <a:avLst/>
                  <a:gdLst/>
                  <a:ahLst/>
                  <a:cxnLst/>
                  <a:rect l="l" t="t" r="r" b="b"/>
                  <a:pathLst>
                    <a:path w="21600" h="21600" extrusionOk="0">
                      <a:moveTo>
                        <a:pt x="67" y="0"/>
                      </a:moveTo>
                      <a:lnTo>
                        <a:pt x="0" y="19995"/>
                      </a:lnTo>
                      <a:lnTo>
                        <a:pt x="21600" y="21600"/>
                      </a:lnTo>
                      <a:lnTo>
                        <a:pt x="21598" y="1600"/>
                      </a:lnTo>
                      <a:lnTo>
                        <a:pt x="67" y="0"/>
                      </a:lnTo>
                      <a:close/>
                    </a:path>
                  </a:pathLst>
                </a:custGeom>
                <a:noFill/>
                <a:ln>
                  <a:noFill/>
                </a:ln>
              </p:spPr>
            </p:pic>
            <p:pic>
              <p:nvPicPr>
                <p:cNvPr id="1607" name="Google Shape;1607;p62"/>
                <p:cNvPicPr preferRelativeResize="0"/>
                <p:nvPr/>
              </p:nvPicPr>
              <p:blipFill rotWithShape="1">
                <a:blip r:embed="rId5">
                  <a:alphaModFix/>
                </a:blip>
                <a:srcRect l="39576" t="25324" r="37616" b="26732"/>
                <a:stretch/>
              </p:blipFill>
              <p:spPr>
                <a:xfrm>
                  <a:off x="0" y="230997"/>
                  <a:ext cx="315435" cy="315555"/>
                </a:xfrm>
                <a:prstGeom prst="rect">
                  <a:avLst/>
                </a:prstGeom>
                <a:noFill/>
                <a:ln>
                  <a:noFill/>
                </a:ln>
              </p:spPr>
            </p:pic>
          </p:grpSp>
          <p:grpSp>
            <p:nvGrpSpPr>
              <p:cNvPr id="1608" name="Google Shape;1608;p62"/>
              <p:cNvGrpSpPr/>
              <p:nvPr/>
            </p:nvGrpSpPr>
            <p:grpSpPr>
              <a:xfrm rot="6871702" flipH="1">
                <a:off x="2405666" y="5793364"/>
                <a:ext cx="3715950" cy="1030263"/>
                <a:chOff x="0" y="0"/>
                <a:chExt cx="3715948" cy="1030261"/>
              </a:xfrm>
            </p:grpSpPr>
            <p:pic>
              <p:nvPicPr>
                <p:cNvPr id="1609" name="Google Shape;1609;p62"/>
                <p:cNvPicPr preferRelativeResize="0"/>
                <p:nvPr/>
              </p:nvPicPr>
              <p:blipFill rotWithShape="1">
                <a:blip r:embed="rId4">
                  <a:alphaModFix/>
                </a:blip>
                <a:srcRect l="17349" b="60997"/>
                <a:stretch/>
              </p:blipFill>
              <p:spPr>
                <a:xfrm>
                  <a:off x="183313" y="0"/>
                  <a:ext cx="3532635" cy="967473"/>
                </a:xfrm>
                <a:prstGeom prst="rect">
                  <a:avLst/>
                </a:prstGeom>
                <a:noFill/>
                <a:ln>
                  <a:noFill/>
                </a:ln>
              </p:spPr>
            </p:pic>
            <p:sp>
              <p:nvSpPr>
                <p:cNvPr id="1610" name="Google Shape;1610;p62"/>
                <p:cNvSpPr/>
                <p:nvPr/>
              </p:nvSpPr>
              <p:spPr>
                <a:xfrm>
                  <a:off x="138760" y="741942"/>
                  <a:ext cx="234942" cy="261084"/>
                </a:xfrm>
                <a:custGeom>
                  <a:avLst/>
                  <a:gdLst/>
                  <a:ahLst/>
                  <a:cxnLst/>
                  <a:rect l="l" t="t" r="r" b="b"/>
                  <a:pathLst>
                    <a:path w="21600" h="21600" extrusionOk="0">
                      <a:moveTo>
                        <a:pt x="7171" y="0"/>
                      </a:moveTo>
                      <a:lnTo>
                        <a:pt x="20742" y="1115"/>
                      </a:lnTo>
                      <a:lnTo>
                        <a:pt x="21600" y="21600"/>
                      </a:lnTo>
                      <a:lnTo>
                        <a:pt x="4749" y="21286"/>
                      </a:lnTo>
                      <a:lnTo>
                        <a:pt x="0" y="4804"/>
                      </a:lnTo>
                      <a:lnTo>
                        <a:pt x="7171" y="0"/>
                      </a:lnTo>
                      <a:close/>
                    </a:path>
                  </a:pathLst>
                </a:cu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1611" name="Google Shape;1611;p62"/>
                <p:cNvPicPr preferRelativeResize="0"/>
                <p:nvPr/>
              </p:nvPicPr>
              <p:blipFill rotWithShape="1">
                <a:blip r:embed="rId4">
                  <a:alphaModFix/>
                </a:blip>
                <a:srcRect l="19324" t="16748" r="78815" b="76410"/>
                <a:stretch/>
              </p:blipFill>
              <p:spPr>
                <a:xfrm>
                  <a:off x="328272" y="787634"/>
                  <a:ext cx="79455" cy="169673"/>
                </a:xfrm>
                <a:prstGeom prst="rect">
                  <a:avLst/>
                </a:prstGeom>
                <a:noFill/>
                <a:ln>
                  <a:noFill/>
                </a:ln>
              </p:spPr>
            </p:pic>
            <p:pic>
              <p:nvPicPr>
                <p:cNvPr id="1612" name="Google Shape;1612;p62"/>
                <p:cNvPicPr preferRelativeResize="0"/>
                <p:nvPr/>
              </p:nvPicPr>
              <p:blipFill rotWithShape="1">
                <a:blip r:embed="rId5">
                  <a:alphaModFix/>
                </a:blip>
                <a:srcRect l="39576" t="25324" r="37616" b="26732"/>
                <a:stretch/>
              </p:blipFill>
              <p:spPr>
                <a:xfrm>
                  <a:off x="0" y="714706"/>
                  <a:ext cx="315435" cy="315555"/>
                </a:xfrm>
                <a:prstGeom prst="rect">
                  <a:avLst/>
                </a:prstGeom>
                <a:noFill/>
                <a:ln>
                  <a:noFill/>
                </a:ln>
              </p:spPr>
            </p:pic>
          </p:grpSp>
        </p:grpSp>
        <p:pic>
          <p:nvPicPr>
            <p:cNvPr id="1613" name="Google Shape;1613;p62"/>
            <p:cNvPicPr preferRelativeResize="0"/>
            <p:nvPr/>
          </p:nvPicPr>
          <p:blipFill rotWithShape="1">
            <a:blip r:embed="rId7">
              <a:alphaModFix/>
            </a:blip>
            <a:srcRect/>
            <a:stretch/>
          </p:blipFill>
          <p:spPr>
            <a:xfrm>
              <a:off x="2993819" y="2651524"/>
              <a:ext cx="4219311" cy="2561726"/>
            </a:xfrm>
            <a:prstGeom prst="rect">
              <a:avLst/>
            </a:prstGeom>
            <a:noFill/>
            <a:ln>
              <a:noFill/>
            </a:ln>
          </p:spPr>
        </p:pic>
      </p:grpSp>
      <p:pic>
        <p:nvPicPr>
          <p:cNvPr id="1614" name="Google Shape;1614;p62"/>
          <p:cNvPicPr preferRelativeResize="0"/>
          <p:nvPr/>
        </p:nvPicPr>
        <p:blipFill rotWithShape="1">
          <a:blip r:embed="rId3">
            <a:alphaModFix/>
          </a:blip>
          <a:srcRect l="33394" t="23855" r="33394" b="23855"/>
          <a:stretch/>
        </p:blipFill>
        <p:spPr>
          <a:xfrm rot="-5096786">
            <a:off x="9976376" y="5540065"/>
            <a:ext cx="602250" cy="451254"/>
          </a:xfrm>
          <a:prstGeom prst="rect">
            <a:avLst/>
          </a:prstGeom>
          <a:noFill/>
          <a:ln>
            <a:noFill/>
          </a:ln>
        </p:spPr>
      </p:pic>
      <p:sp>
        <p:nvSpPr>
          <p:cNvPr id="1615" name="Google Shape;1615;p62"/>
          <p:cNvSpPr/>
          <p:nvPr/>
        </p:nvSpPr>
        <p:spPr>
          <a:xfrm>
            <a:off x="264051" y="171682"/>
            <a:ext cx="12476698" cy="532806"/>
          </a:xfrm>
          <a:prstGeom prst="rect">
            <a:avLst/>
          </a:prstGeom>
          <a:noFill/>
          <a:ln>
            <a:noFill/>
          </a:ln>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222222"/>
              </a:buClr>
              <a:buSzPts val="3200"/>
              <a:buFont typeface="Calibri"/>
              <a:buNone/>
            </a:pPr>
            <a:r>
              <a:rPr lang="en-US" sz="3200" b="1" i="0" u="none" strike="noStrike" cap="none">
                <a:solidFill>
                  <a:srgbClr val="222222"/>
                </a:solidFill>
                <a:latin typeface="Arial"/>
                <a:ea typeface="Arial"/>
                <a:cs typeface="Arial"/>
                <a:sym typeface="Arial"/>
              </a:rPr>
              <a:t>Soap molecules remove hydrophobic stain molecules.</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619"/>
        <p:cNvGrpSpPr/>
        <p:nvPr/>
      </p:nvGrpSpPr>
      <p:grpSpPr>
        <a:xfrm>
          <a:off x="0" y="0"/>
          <a:ext cx="0" cy="0"/>
          <a:chOff x="0" y="0"/>
          <a:chExt cx="0" cy="0"/>
        </a:xfrm>
      </p:grpSpPr>
      <p:pic>
        <p:nvPicPr>
          <p:cNvPr id="1620" name="Google Shape;1620;p63"/>
          <p:cNvPicPr preferRelativeResize="0"/>
          <p:nvPr/>
        </p:nvPicPr>
        <p:blipFill rotWithShape="1">
          <a:blip r:embed="rId3">
            <a:alphaModFix/>
          </a:blip>
          <a:srcRect l="27649" t="7672" r="18846" b="7671"/>
          <a:stretch/>
        </p:blipFill>
        <p:spPr>
          <a:xfrm>
            <a:off x="6699033" y="1874312"/>
            <a:ext cx="6041080" cy="5188841"/>
          </a:xfrm>
          <a:prstGeom prst="rect">
            <a:avLst/>
          </a:prstGeom>
          <a:noFill/>
          <a:ln w="12700" cap="flat" cmpd="sng">
            <a:solidFill>
              <a:srgbClr val="000000"/>
            </a:solidFill>
            <a:prstDash val="solid"/>
            <a:miter lim="400000"/>
            <a:headEnd type="none" w="sm" len="sm"/>
            <a:tailEnd type="none" w="sm" len="sm"/>
          </a:ln>
        </p:spPr>
      </p:pic>
      <p:cxnSp>
        <p:nvCxnSpPr>
          <p:cNvPr id="1621" name="Google Shape;1621;p63"/>
          <p:cNvCxnSpPr/>
          <p:nvPr/>
        </p:nvCxnSpPr>
        <p:spPr>
          <a:xfrm rot="10800000" flipH="1">
            <a:off x="-37175" y="882619"/>
            <a:ext cx="13079151" cy="3"/>
          </a:xfrm>
          <a:prstGeom prst="straightConnector1">
            <a:avLst/>
          </a:prstGeom>
          <a:noFill/>
          <a:ln w="38100" cap="flat" cmpd="sng">
            <a:solidFill>
              <a:srgbClr val="000000"/>
            </a:solidFill>
            <a:prstDash val="solid"/>
            <a:miter lim="400000"/>
            <a:headEnd type="none" w="sm" len="sm"/>
            <a:tailEnd type="none" w="sm" len="sm"/>
          </a:ln>
        </p:spPr>
      </p:cxnSp>
      <p:sp>
        <p:nvSpPr>
          <p:cNvPr id="1622" name="Google Shape;1622;p63"/>
          <p:cNvSpPr/>
          <p:nvPr/>
        </p:nvSpPr>
        <p:spPr>
          <a:xfrm>
            <a:off x="264051" y="171682"/>
            <a:ext cx="12476698" cy="532806"/>
          </a:xfrm>
          <a:prstGeom prst="rect">
            <a:avLst/>
          </a:prstGeom>
          <a:noFill/>
          <a:ln>
            <a:noFill/>
          </a:ln>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222222"/>
              </a:buClr>
              <a:buSzPts val="3200"/>
              <a:buFont typeface="Calibri"/>
              <a:buNone/>
            </a:pPr>
            <a:r>
              <a:rPr lang="en-US" sz="3200" b="1" i="0" u="none" strike="noStrike" cap="none">
                <a:solidFill>
                  <a:srgbClr val="222222"/>
                </a:solidFill>
                <a:latin typeface="Arial"/>
                <a:ea typeface="Arial"/>
                <a:cs typeface="Arial"/>
                <a:sym typeface="Arial"/>
              </a:rPr>
              <a:t>Lipase enzyme</a:t>
            </a:r>
            <a:endParaRPr/>
          </a:p>
        </p:txBody>
      </p:sp>
      <p:sp>
        <p:nvSpPr>
          <p:cNvPr id="1623" name="Google Shape;1623;p63"/>
          <p:cNvSpPr/>
          <p:nvPr/>
        </p:nvSpPr>
        <p:spPr>
          <a:xfrm>
            <a:off x="1011281" y="1149780"/>
            <a:ext cx="11717240" cy="484499"/>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222222"/>
              </a:buClr>
              <a:buSzPts val="2600"/>
              <a:buFont typeface="Calibri"/>
              <a:buNone/>
            </a:pPr>
            <a:r>
              <a:rPr lang="en-US" sz="2600" b="0" i="0" u="none" strike="noStrike" cap="none">
                <a:solidFill>
                  <a:srgbClr val="222222"/>
                </a:solidFill>
                <a:latin typeface="Arial"/>
                <a:ea typeface="Arial"/>
                <a:cs typeface="Arial"/>
                <a:sym typeface="Arial"/>
              </a:rPr>
              <a:t>Lipase is found in the intestine and digests triglycerides into fatty acids.</a:t>
            </a:r>
            <a:endParaRPr/>
          </a:p>
        </p:txBody>
      </p:sp>
      <p:sp>
        <p:nvSpPr>
          <p:cNvPr id="1624" name="Google Shape;1624;p63"/>
          <p:cNvSpPr/>
          <p:nvPr/>
        </p:nvSpPr>
        <p:spPr>
          <a:xfrm>
            <a:off x="6630499" y="7277489"/>
            <a:ext cx="6137375" cy="1694322"/>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rgbClr val="222222"/>
              </a:buClr>
              <a:buSzPts val="1800"/>
              <a:buFont typeface="Calibri"/>
              <a:buNone/>
            </a:pPr>
            <a:r>
              <a:rPr lang="en-US" sz="1800" b="1" i="0" u="none" strike="noStrike" cap="none">
                <a:solidFill>
                  <a:srgbClr val="222222"/>
                </a:solidFill>
                <a:latin typeface="Arial"/>
                <a:ea typeface="Arial"/>
                <a:cs typeface="Arial"/>
                <a:sym typeface="Arial"/>
              </a:rPr>
              <a:t>Close up of active site. </a:t>
            </a:r>
            <a:r>
              <a:rPr lang="en-US" sz="1800" b="0" i="0" u="none" strike="noStrike" cap="none">
                <a:solidFill>
                  <a:srgbClr val="222222"/>
                </a:solidFill>
                <a:latin typeface="Arial"/>
                <a:ea typeface="Arial"/>
                <a:cs typeface="Arial"/>
                <a:sym typeface="Arial"/>
              </a:rPr>
              <a:t>The oleic acid (green spheres)</a:t>
            </a:r>
            <a:endParaRPr/>
          </a:p>
          <a:p>
            <a:pPr marL="0" marR="0" lvl="0" indent="0" algn="l" rtl="0">
              <a:lnSpc>
                <a:spcPct val="100000"/>
              </a:lnSpc>
              <a:spcBef>
                <a:spcPts val="0"/>
              </a:spcBef>
              <a:spcAft>
                <a:spcPts val="0"/>
              </a:spcAft>
              <a:buClr>
                <a:srgbClr val="222222"/>
              </a:buClr>
              <a:buSzPts val="1800"/>
              <a:buFont typeface="Calibri"/>
              <a:buNone/>
            </a:pPr>
            <a:r>
              <a:rPr lang="en-US" sz="1800" b="0" i="0" u="none" strike="noStrike" cap="none">
                <a:solidFill>
                  <a:srgbClr val="222222"/>
                </a:solidFill>
                <a:latin typeface="Arial"/>
                <a:ea typeface="Arial"/>
                <a:cs typeface="Arial"/>
                <a:sym typeface="Arial"/>
              </a:rPr>
              <a:t>is bound by hydrophobic (green) residues in its pocket.</a:t>
            </a:r>
            <a:endParaRPr/>
          </a:p>
          <a:p>
            <a:pPr marL="0" marR="0" lvl="0" indent="0" algn="l" rtl="0">
              <a:lnSpc>
                <a:spcPct val="100000"/>
              </a:lnSpc>
              <a:spcBef>
                <a:spcPts val="0"/>
              </a:spcBef>
              <a:spcAft>
                <a:spcPts val="0"/>
              </a:spcAft>
              <a:buClr>
                <a:srgbClr val="222222"/>
              </a:buClr>
              <a:buSzPts val="3600"/>
              <a:buFont typeface="Calibri"/>
              <a:buNone/>
            </a:pPr>
            <a:endParaRPr sz="3600" b="0" i="0" u="none" strike="noStrike" cap="none">
              <a:solidFill>
                <a:srgbClr val="000000"/>
              </a:solidFill>
              <a:latin typeface="Helvetica Neue Light"/>
              <a:ea typeface="Helvetica Neue Light"/>
              <a:cs typeface="Helvetica Neue Light"/>
              <a:sym typeface="Helvetica Neue Light"/>
            </a:endParaRPr>
          </a:p>
          <a:p>
            <a:pPr marL="0" marR="0" lvl="0" indent="0" algn="l" rtl="0">
              <a:lnSpc>
                <a:spcPct val="100000"/>
              </a:lnSpc>
              <a:spcBef>
                <a:spcPts val="0"/>
              </a:spcBef>
              <a:spcAft>
                <a:spcPts val="0"/>
              </a:spcAft>
              <a:buClr>
                <a:srgbClr val="222222"/>
              </a:buClr>
              <a:buSzPts val="1800"/>
              <a:buFont typeface="Calibri"/>
              <a:buNone/>
            </a:pPr>
            <a:r>
              <a:rPr lang="en-US" sz="1800" b="0" i="0" u="none" strike="noStrike" cap="none">
                <a:solidFill>
                  <a:srgbClr val="222222"/>
                </a:solidFill>
                <a:latin typeface="Arial"/>
                <a:ea typeface="Arial"/>
                <a:cs typeface="Arial"/>
                <a:sym typeface="Arial"/>
              </a:rPr>
              <a:t>The </a:t>
            </a:r>
            <a:r>
              <a:rPr lang="en-US" sz="1800" b="1" i="0" u="none" strike="noStrike" cap="none">
                <a:solidFill>
                  <a:srgbClr val="222222"/>
                </a:solidFill>
                <a:latin typeface="Arial"/>
                <a:ea typeface="Arial"/>
                <a:cs typeface="Arial"/>
                <a:sym typeface="Arial"/>
              </a:rPr>
              <a:t>catalytic triad (yellow)</a:t>
            </a:r>
            <a:r>
              <a:rPr lang="en-US" sz="1800" b="0" i="0" u="none" strike="noStrike" cap="none">
                <a:solidFill>
                  <a:srgbClr val="222222"/>
                </a:solidFill>
                <a:latin typeface="Arial"/>
                <a:ea typeface="Arial"/>
                <a:cs typeface="Arial"/>
                <a:sym typeface="Arial"/>
              </a:rPr>
              <a:t> and oxyanion hole (backbone </a:t>
            </a:r>
            <a:endParaRPr/>
          </a:p>
          <a:p>
            <a:pPr marL="0" marR="0" lvl="0" indent="0" algn="l" rtl="0">
              <a:lnSpc>
                <a:spcPct val="100000"/>
              </a:lnSpc>
              <a:spcBef>
                <a:spcPts val="0"/>
              </a:spcBef>
              <a:spcAft>
                <a:spcPts val="0"/>
              </a:spcAft>
              <a:buClr>
                <a:srgbClr val="222222"/>
              </a:buClr>
              <a:buSzPts val="1800"/>
              <a:buFont typeface="Calibri"/>
              <a:buNone/>
            </a:pPr>
            <a:r>
              <a:rPr lang="en-US" sz="1800" b="0" i="0" u="none" strike="noStrike" cap="none">
                <a:solidFill>
                  <a:srgbClr val="222222"/>
                </a:solidFill>
                <a:latin typeface="Arial"/>
                <a:ea typeface="Arial"/>
                <a:cs typeface="Arial"/>
                <a:sym typeface="Arial"/>
              </a:rPr>
              <a:t>hydrogens in top left) are shown. </a:t>
            </a:r>
            <a:endParaRPr/>
          </a:p>
        </p:txBody>
      </p:sp>
      <p:sp>
        <p:nvSpPr>
          <p:cNvPr id="1625" name="Google Shape;1625;p63"/>
          <p:cNvSpPr/>
          <p:nvPr/>
        </p:nvSpPr>
        <p:spPr>
          <a:xfrm>
            <a:off x="6633338" y="8815984"/>
            <a:ext cx="5781527" cy="360822"/>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222222"/>
              </a:buClr>
              <a:buSzPts val="1800"/>
              <a:buFont typeface="Calibri"/>
              <a:buNone/>
            </a:pPr>
            <a:r>
              <a:rPr lang="en-US" sz="1800" b="0" i="0" u="none" strike="noStrike" cap="none">
                <a:solidFill>
                  <a:srgbClr val="222222"/>
                </a:solidFill>
                <a:latin typeface="Arial"/>
                <a:ea typeface="Arial"/>
                <a:cs typeface="Arial"/>
                <a:sym typeface="Arial"/>
              </a:rPr>
              <a:t>Oleic acid can be seen in the “tuning fork” conformation.</a:t>
            </a:r>
            <a:endParaRPr/>
          </a:p>
        </p:txBody>
      </p:sp>
      <p:sp>
        <p:nvSpPr>
          <p:cNvPr id="1626" name="Google Shape;1626;p63"/>
          <p:cNvSpPr/>
          <p:nvPr/>
        </p:nvSpPr>
        <p:spPr>
          <a:xfrm>
            <a:off x="9202000" y="2178391"/>
            <a:ext cx="1320804" cy="421830"/>
          </a:xfrm>
          <a:prstGeom prst="rect">
            <a:avLst/>
          </a:prstGeom>
          <a:noFill/>
          <a:ln>
            <a:noFill/>
          </a:ln>
          <a:effectLst>
            <a:outerShdw dist="19687" dir="4270756" rotWithShape="0">
              <a:srgbClr val="FFFFFF"/>
            </a:outerShdw>
          </a:effectLst>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222222"/>
              </a:buClr>
              <a:buSzPts val="2400"/>
              <a:buFont typeface="Calibri"/>
              <a:buNone/>
            </a:pPr>
            <a:r>
              <a:rPr lang="en-US" sz="2400" b="1" i="0" u="none" strike="noStrike" cap="none">
                <a:solidFill>
                  <a:srgbClr val="222222"/>
                </a:solidFill>
                <a:latin typeface="Arial"/>
                <a:ea typeface="Arial"/>
                <a:cs typeface="Arial"/>
                <a:sym typeface="Arial"/>
              </a:rPr>
              <a:t>Ser</a:t>
            </a:r>
            <a:r>
              <a:rPr lang="en-US" sz="2400" b="1" i="0" u="none" strike="noStrike" cap="none" baseline="30000">
                <a:solidFill>
                  <a:srgbClr val="222222"/>
                </a:solidFill>
                <a:latin typeface="Arial"/>
                <a:ea typeface="Arial"/>
                <a:cs typeface="Arial"/>
                <a:sym typeface="Arial"/>
              </a:rPr>
              <a:t>146</a:t>
            </a:r>
            <a:endParaRPr/>
          </a:p>
        </p:txBody>
      </p:sp>
      <p:sp>
        <p:nvSpPr>
          <p:cNvPr id="1627" name="Google Shape;1627;p63"/>
          <p:cNvSpPr/>
          <p:nvPr/>
        </p:nvSpPr>
        <p:spPr>
          <a:xfrm>
            <a:off x="10964774" y="3449331"/>
            <a:ext cx="1320804" cy="421829"/>
          </a:xfrm>
          <a:prstGeom prst="rect">
            <a:avLst/>
          </a:prstGeom>
          <a:noFill/>
          <a:ln>
            <a:noFill/>
          </a:ln>
          <a:effectLst>
            <a:outerShdw dist="19687" dir="4270756" rotWithShape="0">
              <a:srgbClr val="FFFFFF"/>
            </a:outerShdw>
          </a:effectLst>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222222"/>
              </a:buClr>
              <a:buSzPts val="2400"/>
              <a:buFont typeface="Calibri"/>
              <a:buNone/>
            </a:pPr>
            <a:r>
              <a:rPr lang="en-US" sz="2400" b="1" i="0" u="none" strike="noStrike" cap="none">
                <a:solidFill>
                  <a:srgbClr val="222222"/>
                </a:solidFill>
                <a:latin typeface="Arial"/>
                <a:ea typeface="Arial"/>
                <a:cs typeface="Arial"/>
                <a:sym typeface="Arial"/>
              </a:rPr>
              <a:t>Asp</a:t>
            </a:r>
            <a:r>
              <a:rPr lang="en-US" sz="2400" b="1" i="0" u="none" strike="noStrike" cap="none" baseline="30000">
                <a:solidFill>
                  <a:srgbClr val="222222"/>
                </a:solidFill>
                <a:latin typeface="Arial"/>
                <a:ea typeface="Arial"/>
                <a:cs typeface="Arial"/>
                <a:sym typeface="Arial"/>
              </a:rPr>
              <a:t>201</a:t>
            </a:r>
            <a:endParaRPr/>
          </a:p>
        </p:txBody>
      </p:sp>
      <p:pic>
        <p:nvPicPr>
          <p:cNvPr id="1628" name="Google Shape;1628;p63"/>
          <p:cNvPicPr preferRelativeResize="0"/>
          <p:nvPr/>
        </p:nvPicPr>
        <p:blipFill rotWithShape="1">
          <a:blip r:embed="rId4">
            <a:alphaModFix/>
          </a:blip>
          <a:srcRect/>
          <a:stretch/>
        </p:blipFill>
        <p:spPr>
          <a:xfrm>
            <a:off x="-4838071" y="2352034"/>
            <a:ext cx="15923440" cy="6497332"/>
          </a:xfrm>
          <a:prstGeom prst="rect">
            <a:avLst/>
          </a:prstGeom>
          <a:noFill/>
          <a:ln>
            <a:noFill/>
          </a:ln>
        </p:spPr>
      </p:pic>
      <p:pic>
        <p:nvPicPr>
          <p:cNvPr id="1629" name="Google Shape;1629;p63"/>
          <p:cNvPicPr preferRelativeResize="0"/>
          <p:nvPr/>
        </p:nvPicPr>
        <p:blipFill rotWithShape="1">
          <a:blip r:embed="rId5">
            <a:alphaModFix/>
          </a:blip>
          <a:srcRect/>
          <a:stretch/>
        </p:blipFill>
        <p:spPr>
          <a:xfrm>
            <a:off x="8741264" y="429371"/>
            <a:ext cx="11503929" cy="6244990"/>
          </a:xfrm>
          <a:prstGeom prst="rect">
            <a:avLst/>
          </a:prstGeom>
          <a:noFill/>
          <a:ln>
            <a:noFill/>
          </a:ln>
        </p:spPr>
      </p:pic>
      <p:sp>
        <p:nvSpPr>
          <p:cNvPr id="1630" name="Google Shape;1630;p63"/>
          <p:cNvSpPr/>
          <p:nvPr/>
        </p:nvSpPr>
        <p:spPr>
          <a:xfrm>
            <a:off x="10171507" y="2466329"/>
            <a:ext cx="1320804" cy="421829"/>
          </a:xfrm>
          <a:prstGeom prst="rect">
            <a:avLst/>
          </a:prstGeom>
          <a:noFill/>
          <a:ln>
            <a:noFill/>
          </a:ln>
          <a:effectLst>
            <a:outerShdw dist="19687" dir="4270756" rotWithShape="0">
              <a:srgbClr val="FFFFFF"/>
            </a:outerShdw>
          </a:effectLst>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222222"/>
              </a:buClr>
              <a:buSzPts val="2400"/>
              <a:buFont typeface="Calibri"/>
              <a:buNone/>
            </a:pPr>
            <a:r>
              <a:rPr lang="en-US" sz="2400" b="1" i="0" u="none" strike="noStrike" cap="none">
                <a:solidFill>
                  <a:srgbClr val="222222"/>
                </a:solidFill>
                <a:latin typeface="Arial"/>
                <a:ea typeface="Arial"/>
                <a:cs typeface="Arial"/>
                <a:sym typeface="Arial"/>
              </a:rPr>
              <a:t>His</a:t>
            </a:r>
            <a:r>
              <a:rPr lang="en-US" sz="2400" b="1" i="0" u="none" strike="noStrike" cap="none" baseline="30000">
                <a:solidFill>
                  <a:srgbClr val="222222"/>
                </a:solidFill>
                <a:latin typeface="Arial"/>
                <a:ea typeface="Arial"/>
                <a:cs typeface="Arial"/>
                <a:sym typeface="Arial"/>
              </a:rPr>
              <a:t>258</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634"/>
        <p:cNvGrpSpPr/>
        <p:nvPr/>
      </p:nvGrpSpPr>
      <p:grpSpPr>
        <a:xfrm>
          <a:off x="0" y="0"/>
          <a:ext cx="0" cy="0"/>
          <a:chOff x="0" y="0"/>
          <a:chExt cx="0" cy="0"/>
        </a:xfrm>
      </p:grpSpPr>
      <p:pic>
        <p:nvPicPr>
          <p:cNvPr id="1635" name="Google Shape;1635;p64"/>
          <p:cNvPicPr preferRelativeResize="0"/>
          <p:nvPr/>
        </p:nvPicPr>
        <p:blipFill rotWithShape="1">
          <a:blip r:embed="rId3">
            <a:alphaModFix/>
          </a:blip>
          <a:srcRect l="27649" t="7672" r="18846" b="7671"/>
          <a:stretch/>
        </p:blipFill>
        <p:spPr>
          <a:xfrm>
            <a:off x="6699033" y="1874312"/>
            <a:ext cx="6041080" cy="5188841"/>
          </a:xfrm>
          <a:prstGeom prst="rect">
            <a:avLst/>
          </a:prstGeom>
          <a:noFill/>
          <a:ln w="12700" cap="flat" cmpd="sng">
            <a:solidFill>
              <a:srgbClr val="000000"/>
            </a:solidFill>
            <a:prstDash val="solid"/>
            <a:miter lim="400000"/>
            <a:headEnd type="none" w="sm" len="sm"/>
            <a:tailEnd type="none" w="sm" len="sm"/>
          </a:ln>
        </p:spPr>
      </p:pic>
      <p:sp>
        <p:nvSpPr>
          <p:cNvPr id="1636" name="Google Shape;1636;p64"/>
          <p:cNvSpPr/>
          <p:nvPr/>
        </p:nvSpPr>
        <p:spPr>
          <a:xfrm rot="-8156890" flipH="1">
            <a:off x="10872693" y="3785777"/>
            <a:ext cx="528552" cy="150361"/>
          </a:xfrm>
          <a:custGeom>
            <a:avLst/>
            <a:gdLst/>
            <a:ahLst/>
            <a:cxnLst/>
            <a:rect l="l" t="t" r="r" b="b"/>
            <a:pathLst>
              <a:path w="21600" h="20263" extrusionOk="0">
                <a:moveTo>
                  <a:pt x="21600" y="8921"/>
                </a:moveTo>
                <a:cubicBezTo>
                  <a:pt x="19514" y="3977"/>
                  <a:pt x="16880" y="976"/>
                  <a:pt x="14109" y="196"/>
                </a:cubicBezTo>
                <a:cubicBezTo>
                  <a:pt x="8668" y="-1337"/>
                  <a:pt x="3362" y="6232"/>
                  <a:pt x="0" y="20263"/>
                </a:cubicBezTo>
              </a:path>
            </a:pathLst>
          </a:custGeom>
          <a:noFill/>
          <a:ln w="38100" cap="flat" cmpd="sng">
            <a:solidFill>
              <a:srgbClr val="0433FF"/>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1637" name="Google Shape;1637;p64"/>
          <p:cNvSpPr/>
          <p:nvPr/>
        </p:nvSpPr>
        <p:spPr>
          <a:xfrm rot="2626626">
            <a:off x="10560655" y="3446674"/>
            <a:ext cx="215275" cy="256822"/>
          </a:xfrm>
          <a:custGeom>
            <a:avLst/>
            <a:gdLst/>
            <a:ahLst/>
            <a:cxnLst/>
            <a:rect l="l" t="t" r="r" b="b"/>
            <a:pathLst>
              <a:path w="21525" h="19953" extrusionOk="0">
                <a:moveTo>
                  <a:pt x="19159" y="0"/>
                </a:moveTo>
                <a:cubicBezTo>
                  <a:pt x="20520" y="4376"/>
                  <a:pt x="21317" y="8848"/>
                  <a:pt x="21508" y="13347"/>
                </a:cubicBezTo>
                <a:cubicBezTo>
                  <a:pt x="21600" y="15525"/>
                  <a:pt x="21407" y="17903"/>
                  <a:pt x="19050" y="19202"/>
                </a:cubicBezTo>
                <a:cubicBezTo>
                  <a:pt x="14703" y="21600"/>
                  <a:pt x="9536" y="17885"/>
                  <a:pt x="6782" y="13276"/>
                </a:cubicBezTo>
                <a:cubicBezTo>
                  <a:pt x="4635" y="9683"/>
                  <a:pt x="2376" y="6132"/>
                  <a:pt x="0" y="2628"/>
                </a:cubicBezTo>
              </a:path>
            </a:pathLst>
          </a:custGeom>
          <a:noFill/>
          <a:ln w="38100" cap="flat" cmpd="sng">
            <a:solidFill>
              <a:srgbClr val="0433FF"/>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1638" name="Google Shape;1638;p64"/>
          <p:cNvSpPr/>
          <p:nvPr/>
        </p:nvSpPr>
        <p:spPr>
          <a:xfrm>
            <a:off x="9746180" y="3406157"/>
            <a:ext cx="699417" cy="217751"/>
          </a:xfrm>
          <a:custGeom>
            <a:avLst/>
            <a:gdLst/>
            <a:ahLst/>
            <a:cxnLst/>
            <a:rect l="l" t="t" r="r" b="b"/>
            <a:pathLst>
              <a:path w="21600" h="20621" extrusionOk="0">
                <a:moveTo>
                  <a:pt x="21600" y="0"/>
                </a:moveTo>
                <a:cubicBezTo>
                  <a:pt x="18628" y="8280"/>
                  <a:pt x="15296" y="14235"/>
                  <a:pt x="11777" y="17556"/>
                </a:cubicBezTo>
                <a:cubicBezTo>
                  <a:pt x="7913" y="21202"/>
                  <a:pt x="3904" y="21600"/>
                  <a:pt x="0" y="18726"/>
                </a:cubicBezTo>
              </a:path>
            </a:pathLst>
          </a:custGeom>
          <a:noFill/>
          <a:ln w="38100" cap="flat" cmpd="sng">
            <a:solidFill>
              <a:srgbClr val="0433FF"/>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1639" name="Google Shape;1639;p64"/>
          <p:cNvSpPr/>
          <p:nvPr/>
        </p:nvSpPr>
        <p:spPr>
          <a:xfrm>
            <a:off x="9070330" y="3323014"/>
            <a:ext cx="165121" cy="282555"/>
          </a:xfrm>
          <a:custGeom>
            <a:avLst/>
            <a:gdLst/>
            <a:ahLst/>
            <a:cxnLst/>
            <a:rect l="l" t="t" r="r" b="b"/>
            <a:pathLst>
              <a:path w="21600" h="21600" extrusionOk="0">
                <a:moveTo>
                  <a:pt x="21600" y="21600"/>
                </a:moveTo>
                <a:cubicBezTo>
                  <a:pt x="15336" y="20367"/>
                  <a:pt x="10383" y="17616"/>
                  <a:pt x="7901" y="14107"/>
                </a:cubicBezTo>
                <a:cubicBezTo>
                  <a:pt x="5861" y="11224"/>
                  <a:pt x="5676" y="8032"/>
                  <a:pt x="4147" y="5048"/>
                </a:cubicBezTo>
                <a:cubicBezTo>
                  <a:pt x="3229" y="3256"/>
                  <a:pt x="1841" y="1556"/>
                  <a:pt x="0" y="0"/>
                </a:cubicBezTo>
              </a:path>
            </a:pathLst>
          </a:custGeom>
          <a:noFill/>
          <a:ln w="38100" cap="flat" cmpd="sng">
            <a:solidFill>
              <a:srgbClr val="0433FF"/>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1640" name="Google Shape;1640;p64"/>
          <p:cNvSpPr/>
          <p:nvPr/>
        </p:nvSpPr>
        <p:spPr>
          <a:xfrm rot="4373249">
            <a:off x="9122429" y="2693721"/>
            <a:ext cx="274812" cy="280949"/>
          </a:xfrm>
          <a:custGeom>
            <a:avLst/>
            <a:gdLst/>
            <a:ahLst/>
            <a:cxnLst/>
            <a:rect l="l" t="t" r="r" b="b"/>
            <a:pathLst>
              <a:path w="21125" h="21600" extrusionOk="0">
                <a:moveTo>
                  <a:pt x="21125" y="21600"/>
                </a:moveTo>
                <a:cubicBezTo>
                  <a:pt x="16778" y="21067"/>
                  <a:pt x="12645" y="20254"/>
                  <a:pt x="8639" y="19194"/>
                </a:cubicBezTo>
                <a:cubicBezTo>
                  <a:pt x="4189" y="18016"/>
                  <a:pt x="-475" y="15442"/>
                  <a:pt x="39" y="10800"/>
                </a:cubicBezTo>
                <a:cubicBezTo>
                  <a:pt x="490" y="6725"/>
                  <a:pt x="4563" y="5190"/>
                  <a:pt x="8131" y="4080"/>
                </a:cubicBezTo>
                <a:cubicBezTo>
                  <a:pt x="11989" y="2880"/>
                  <a:pt x="15846" y="1538"/>
                  <a:pt x="19818" y="0"/>
                </a:cubicBezTo>
              </a:path>
            </a:pathLst>
          </a:custGeom>
          <a:noFill/>
          <a:ln w="38100" cap="flat" cmpd="sng">
            <a:solidFill>
              <a:srgbClr val="0433FF"/>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cxnSp>
        <p:nvCxnSpPr>
          <p:cNvPr id="1641" name="Google Shape;1641;p64"/>
          <p:cNvCxnSpPr/>
          <p:nvPr/>
        </p:nvCxnSpPr>
        <p:spPr>
          <a:xfrm rot="10800000" flipH="1">
            <a:off x="-37175" y="882619"/>
            <a:ext cx="13079151" cy="3"/>
          </a:xfrm>
          <a:prstGeom prst="straightConnector1">
            <a:avLst/>
          </a:prstGeom>
          <a:noFill/>
          <a:ln w="38100" cap="flat" cmpd="sng">
            <a:solidFill>
              <a:srgbClr val="000000"/>
            </a:solidFill>
            <a:prstDash val="solid"/>
            <a:miter lim="400000"/>
            <a:headEnd type="none" w="sm" len="sm"/>
            <a:tailEnd type="none" w="sm" len="sm"/>
          </a:ln>
        </p:spPr>
      </p:cxnSp>
      <p:sp>
        <p:nvSpPr>
          <p:cNvPr id="1642" name="Google Shape;1642;p64"/>
          <p:cNvSpPr/>
          <p:nvPr/>
        </p:nvSpPr>
        <p:spPr>
          <a:xfrm>
            <a:off x="264051" y="171682"/>
            <a:ext cx="12476698" cy="532806"/>
          </a:xfrm>
          <a:prstGeom prst="rect">
            <a:avLst/>
          </a:prstGeom>
          <a:noFill/>
          <a:ln>
            <a:noFill/>
          </a:ln>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222222"/>
              </a:buClr>
              <a:buSzPts val="3200"/>
              <a:buFont typeface="Calibri"/>
              <a:buNone/>
            </a:pPr>
            <a:r>
              <a:rPr lang="en-US" sz="3200" b="1" i="0" u="none" strike="noStrike" cap="none">
                <a:solidFill>
                  <a:srgbClr val="222222"/>
                </a:solidFill>
                <a:latin typeface="Arial"/>
                <a:ea typeface="Arial"/>
                <a:cs typeface="Arial"/>
                <a:sym typeface="Arial"/>
              </a:rPr>
              <a:t>Lipase enzyme</a:t>
            </a:r>
            <a:endParaRPr/>
          </a:p>
        </p:txBody>
      </p:sp>
      <p:sp>
        <p:nvSpPr>
          <p:cNvPr id="1643" name="Google Shape;1643;p64"/>
          <p:cNvSpPr/>
          <p:nvPr/>
        </p:nvSpPr>
        <p:spPr>
          <a:xfrm>
            <a:off x="1011281" y="1149780"/>
            <a:ext cx="11717240" cy="484499"/>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222222"/>
              </a:buClr>
              <a:buSzPts val="2600"/>
              <a:buFont typeface="Calibri"/>
              <a:buNone/>
            </a:pPr>
            <a:r>
              <a:rPr lang="en-US" sz="2600" b="0" i="0" u="none" strike="noStrike" cap="none">
                <a:solidFill>
                  <a:srgbClr val="222222"/>
                </a:solidFill>
                <a:latin typeface="Arial"/>
                <a:ea typeface="Arial"/>
                <a:cs typeface="Arial"/>
                <a:sym typeface="Arial"/>
              </a:rPr>
              <a:t>Lipase is found in the intestine and digests triglycerides into fatty acids.</a:t>
            </a:r>
            <a:endParaRPr/>
          </a:p>
        </p:txBody>
      </p:sp>
      <p:sp>
        <p:nvSpPr>
          <p:cNvPr id="1644" name="Google Shape;1644;p64"/>
          <p:cNvSpPr/>
          <p:nvPr/>
        </p:nvSpPr>
        <p:spPr>
          <a:xfrm>
            <a:off x="6630499" y="7277489"/>
            <a:ext cx="6137375" cy="1694322"/>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rgbClr val="222222"/>
              </a:buClr>
              <a:buSzPts val="1800"/>
              <a:buFont typeface="Calibri"/>
              <a:buNone/>
            </a:pPr>
            <a:r>
              <a:rPr lang="en-US" sz="1800" b="1" i="0" u="none" strike="noStrike" cap="none">
                <a:solidFill>
                  <a:srgbClr val="222222"/>
                </a:solidFill>
                <a:latin typeface="Arial"/>
                <a:ea typeface="Arial"/>
                <a:cs typeface="Arial"/>
                <a:sym typeface="Arial"/>
              </a:rPr>
              <a:t>Close up of active site. </a:t>
            </a:r>
            <a:r>
              <a:rPr lang="en-US" sz="1800" b="0" i="0" u="none" strike="noStrike" cap="none">
                <a:solidFill>
                  <a:srgbClr val="222222"/>
                </a:solidFill>
                <a:latin typeface="Arial"/>
                <a:ea typeface="Arial"/>
                <a:cs typeface="Arial"/>
                <a:sym typeface="Arial"/>
              </a:rPr>
              <a:t>The oleic acid (green spheres)</a:t>
            </a:r>
            <a:endParaRPr/>
          </a:p>
          <a:p>
            <a:pPr marL="0" marR="0" lvl="0" indent="0" algn="l" rtl="0">
              <a:lnSpc>
                <a:spcPct val="100000"/>
              </a:lnSpc>
              <a:spcBef>
                <a:spcPts val="0"/>
              </a:spcBef>
              <a:spcAft>
                <a:spcPts val="0"/>
              </a:spcAft>
              <a:buClr>
                <a:srgbClr val="222222"/>
              </a:buClr>
              <a:buSzPts val="1800"/>
              <a:buFont typeface="Calibri"/>
              <a:buNone/>
            </a:pPr>
            <a:r>
              <a:rPr lang="en-US" sz="1800" b="0" i="0" u="none" strike="noStrike" cap="none">
                <a:solidFill>
                  <a:srgbClr val="222222"/>
                </a:solidFill>
                <a:latin typeface="Arial"/>
                <a:ea typeface="Arial"/>
                <a:cs typeface="Arial"/>
                <a:sym typeface="Arial"/>
              </a:rPr>
              <a:t>is bound by hydrophobic (green) residues in its pocket.</a:t>
            </a:r>
            <a:endParaRPr/>
          </a:p>
          <a:p>
            <a:pPr marL="0" marR="0" lvl="0" indent="0" algn="l" rtl="0">
              <a:lnSpc>
                <a:spcPct val="100000"/>
              </a:lnSpc>
              <a:spcBef>
                <a:spcPts val="0"/>
              </a:spcBef>
              <a:spcAft>
                <a:spcPts val="0"/>
              </a:spcAft>
              <a:buClr>
                <a:srgbClr val="222222"/>
              </a:buClr>
              <a:buSzPts val="3600"/>
              <a:buFont typeface="Calibri"/>
              <a:buNone/>
            </a:pPr>
            <a:endParaRPr sz="3600" b="0" i="0" u="none" strike="noStrike" cap="none">
              <a:solidFill>
                <a:srgbClr val="000000"/>
              </a:solidFill>
              <a:latin typeface="Helvetica Neue Light"/>
              <a:ea typeface="Helvetica Neue Light"/>
              <a:cs typeface="Helvetica Neue Light"/>
              <a:sym typeface="Helvetica Neue Light"/>
            </a:endParaRPr>
          </a:p>
          <a:p>
            <a:pPr marL="0" marR="0" lvl="0" indent="0" algn="l" rtl="0">
              <a:lnSpc>
                <a:spcPct val="100000"/>
              </a:lnSpc>
              <a:spcBef>
                <a:spcPts val="0"/>
              </a:spcBef>
              <a:spcAft>
                <a:spcPts val="0"/>
              </a:spcAft>
              <a:buClr>
                <a:srgbClr val="222222"/>
              </a:buClr>
              <a:buSzPts val="1800"/>
              <a:buFont typeface="Calibri"/>
              <a:buNone/>
            </a:pPr>
            <a:r>
              <a:rPr lang="en-US" sz="1800" b="0" i="0" u="none" strike="noStrike" cap="none">
                <a:solidFill>
                  <a:srgbClr val="222222"/>
                </a:solidFill>
                <a:latin typeface="Arial"/>
                <a:ea typeface="Arial"/>
                <a:cs typeface="Arial"/>
                <a:sym typeface="Arial"/>
              </a:rPr>
              <a:t>The </a:t>
            </a:r>
            <a:r>
              <a:rPr lang="en-US" sz="1800" b="1" i="0" u="none" strike="noStrike" cap="none">
                <a:solidFill>
                  <a:srgbClr val="222222"/>
                </a:solidFill>
                <a:latin typeface="Arial"/>
                <a:ea typeface="Arial"/>
                <a:cs typeface="Arial"/>
                <a:sym typeface="Arial"/>
              </a:rPr>
              <a:t>catalytic triad (yellow)</a:t>
            </a:r>
            <a:r>
              <a:rPr lang="en-US" sz="1800" b="0" i="0" u="none" strike="noStrike" cap="none">
                <a:solidFill>
                  <a:srgbClr val="222222"/>
                </a:solidFill>
                <a:latin typeface="Arial"/>
                <a:ea typeface="Arial"/>
                <a:cs typeface="Arial"/>
                <a:sym typeface="Arial"/>
              </a:rPr>
              <a:t> and oxyanion hole (backbone </a:t>
            </a:r>
            <a:endParaRPr/>
          </a:p>
          <a:p>
            <a:pPr marL="0" marR="0" lvl="0" indent="0" algn="l" rtl="0">
              <a:lnSpc>
                <a:spcPct val="100000"/>
              </a:lnSpc>
              <a:spcBef>
                <a:spcPts val="0"/>
              </a:spcBef>
              <a:spcAft>
                <a:spcPts val="0"/>
              </a:spcAft>
              <a:buClr>
                <a:srgbClr val="222222"/>
              </a:buClr>
              <a:buSzPts val="1800"/>
              <a:buFont typeface="Calibri"/>
              <a:buNone/>
            </a:pPr>
            <a:r>
              <a:rPr lang="en-US" sz="1800" b="0" i="0" u="none" strike="noStrike" cap="none">
                <a:solidFill>
                  <a:srgbClr val="222222"/>
                </a:solidFill>
                <a:latin typeface="Arial"/>
                <a:ea typeface="Arial"/>
                <a:cs typeface="Arial"/>
                <a:sym typeface="Arial"/>
              </a:rPr>
              <a:t>hydrogens in top left) are shown. </a:t>
            </a:r>
            <a:endParaRPr/>
          </a:p>
        </p:txBody>
      </p:sp>
      <p:pic>
        <p:nvPicPr>
          <p:cNvPr id="1645" name="Google Shape;1645;p64"/>
          <p:cNvPicPr preferRelativeResize="0"/>
          <p:nvPr/>
        </p:nvPicPr>
        <p:blipFill rotWithShape="1">
          <a:blip r:embed="rId4">
            <a:alphaModFix/>
          </a:blip>
          <a:srcRect/>
          <a:stretch/>
        </p:blipFill>
        <p:spPr>
          <a:xfrm>
            <a:off x="-4838071" y="2352034"/>
            <a:ext cx="15923440" cy="6497332"/>
          </a:xfrm>
          <a:prstGeom prst="rect">
            <a:avLst/>
          </a:prstGeom>
          <a:noFill/>
          <a:ln>
            <a:noFill/>
          </a:ln>
        </p:spPr>
      </p:pic>
      <p:pic>
        <p:nvPicPr>
          <p:cNvPr id="1646" name="Google Shape;1646;p64"/>
          <p:cNvPicPr preferRelativeResize="0"/>
          <p:nvPr/>
        </p:nvPicPr>
        <p:blipFill rotWithShape="1">
          <a:blip r:embed="rId5">
            <a:alphaModFix/>
          </a:blip>
          <a:srcRect/>
          <a:stretch/>
        </p:blipFill>
        <p:spPr>
          <a:xfrm>
            <a:off x="3483814" y="1355772"/>
            <a:ext cx="11503929" cy="6244990"/>
          </a:xfrm>
          <a:prstGeom prst="rect">
            <a:avLst/>
          </a:prstGeom>
          <a:noFill/>
          <a:ln>
            <a:noFill/>
          </a:ln>
        </p:spPr>
      </p:pic>
      <p:pic>
        <p:nvPicPr>
          <p:cNvPr id="1647" name="Google Shape;1647;p64"/>
          <p:cNvPicPr preferRelativeResize="0"/>
          <p:nvPr/>
        </p:nvPicPr>
        <p:blipFill rotWithShape="1">
          <a:blip r:embed="rId5">
            <a:alphaModFix/>
          </a:blip>
          <a:srcRect/>
          <a:stretch/>
        </p:blipFill>
        <p:spPr>
          <a:xfrm>
            <a:off x="8741264" y="429371"/>
            <a:ext cx="11503929" cy="6244990"/>
          </a:xfrm>
          <a:prstGeom prst="rect">
            <a:avLst/>
          </a:prstGeom>
          <a:noFill/>
          <a:ln>
            <a:noFill/>
          </a:ln>
        </p:spPr>
      </p:pic>
      <p:sp>
        <p:nvSpPr>
          <p:cNvPr id="1648" name="Google Shape;1648;p64"/>
          <p:cNvSpPr/>
          <p:nvPr/>
        </p:nvSpPr>
        <p:spPr>
          <a:xfrm>
            <a:off x="9202000" y="2178391"/>
            <a:ext cx="1320804" cy="421830"/>
          </a:xfrm>
          <a:prstGeom prst="rect">
            <a:avLst/>
          </a:prstGeom>
          <a:noFill/>
          <a:ln>
            <a:noFill/>
          </a:ln>
          <a:effectLst>
            <a:outerShdw dist="19687" dir="4270756" rotWithShape="0">
              <a:srgbClr val="FFFFFF"/>
            </a:outerShdw>
          </a:effectLst>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222222"/>
              </a:buClr>
              <a:buSzPts val="2400"/>
              <a:buFont typeface="Calibri"/>
              <a:buNone/>
            </a:pPr>
            <a:r>
              <a:rPr lang="en-US" sz="2400" b="1" i="0" u="none" strike="noStrike" cap="none">
                <a:solidFill>
                  <a:srgbClr val="222222"/>
                </a:solidFill>
                <a:latin typeface="Arial"/>
                <a:ea typeface="Arial"/>
                <a:cs typeface="Arial"/>
                <a:sym typeface="Arial"/>
              </a:rPr>
              <a:t>Ser</a:t>
            </a:r>
            <a:r>
              <a:rPr lang="en-US" sz="2400" b="1" i="0" u="none" strike="noStrike" cap="none" baseline="30000">
                <a:solidFill>
                  <a:srgbClr val="222222"/>
                </a:solidFill>
                <a:latin typeface="Arial"/>
                <a:ea typeface="Arial"/>
                <a:cs typeface="Arial"/>
                <a:sym typeface="Arial"/>
              </a:rPr>
              <a:t>146</a:t>
            </a:r>
            <a:endParaRPr/>
          </a:p>
        </p:txBody>
      </p:sp>
      <p:sp>
        <p:nvSpPr>
          <p:cNvPr id="1649" name="Google Shape;1649;p64"/>
          <p:cNvSpPr/>
          <p:nvPr/>
        </p:nvSpPr>
        <p:spPr>
          <a:xfrm>
            <a:off x="10171507" y="2466329"/>
            <a:ext cx="1320804" cy="421829"/>
          </a:xfrm>
          <a:prstGeom prst="rect">
            <a:avLst/>
          </a:prstGeom>
          <a:noFill/>
          <a:ln>
            <a:noFill/>
          </a:ln>
          <a:effectLst>
            <a:outerShdw dist="19687" dir="4270756" rotWithShape="0">
              <a:srgbClr val="FFFFFF"/>
            </a:outerShdw>
          </a:effectLst>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222222"/>
              </a:buClr>
              <a:buSzPts val="2400"/>
              <a:buFont typeface="Calibri"/>
              <a:buNone/>
            </a:pPr>
            <a:r>
              <a:rPr lang="en-US" sz="2400" b="1" i="0" u="none" strike="noStrike" cap="none">
                <a:solidFill>
                  <a:srgbClr val="222222"/>
                </a:solidFill>
                <a:latin typeface="Arial"/>
                <a:ea typeface="Arial"/>
                <a:cs typeface="Arial"/>
                <a:sym typeface="Arial"/>
              </a:rPr>
              <a:t>His</a:t>
            </a:r>
            <a:r>
              <a:rPr lang="en-US" sz="2400" b="1" i="0" u="none" strike="noStrike" cap="none" baseline="30000">
                <a:solidFill>
                  <a:srgbClr val="222222"/>
                </a:solidFill>
                <a:latin typeface="Arial"/>
                <a:ea typeface="Arial"/>
                <a:cs typeface="Arial"/>
                <a:sym typeface="Arial"/>
              </a:rPr>
              <a:t>258</a:t>
            </a:r>
            <a:endParaRPr/>
          </a:p>
        </p:txBody>
      </p:sp>
      <p:sp>
        <p:nvSpPr>
          <p:cNvPr id="1650" name="Google Shape;1650;p64"/>
          <p:cNvSpPr/>
          <p:nvPr/>
        </p:nvSpPr>
        <p:spPr>
          <a:xfrm>
            <a:off x="10964774" y="3449331"/>
            <a:ext cx="1320804" cy="421829"/>
          </a:xfrm>
          <a:prstGeom prst="rect">
            <a:avLst/>
          </a:prstGeom>
          <a:noFill/>
          <a:ln>
            <a:noFill/>
          </a:ln>
          <a:effectLst>
            <a:outerShdw dist="19687" dir="4270756" rotWithShape="0">
              <a:srgbClr val="FFFFFF"/>
            </a:outerShdw>
          </a:effectLst>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222222"/>
              </a:buClr>
              <a:buSzPts val="2400"/>
              <a:buFont typeface="Calibri"/>
              <a:buNone/>
            </a:pPr>
            <a:r>
              <a:rPr lang="en-US" sz="2400" b="1" i="0" u="none" strike="noStrike" cap="none">
                <a:solidFill>
                  <a:srgbClr val="222222"/>
                </a:solidFill>
                <a:latin typeface="Arial"/>
                <a:ea typeface="Arial"/>
                <a:cs typeface="Arial"/>
                <a:sym typeface="Arial"/>
              </a:rPr>
              <a:t>Asp</a:t>
            </a:r>
            <a:r>
              <a:rPr lang="en-US" sz="2400" b="1" i="0" u="none" strike="noStrike" cap="none" baseline="30000">
                <a:solidFill>
                  <a:srgbClr val="222222"/>
                </a:solidFill>
                <a:latin typeface="Arial"/>
                <a:ea typeface="Arial"/>
                <a:cs typeface="Arial"/>
                <a:sym typeface="Arial"/>
              </a:rPr>
              <a:t>201</a:t>
            </a:r>
            <a:endParaRPr/>
          </a:p>
        </p:txBody>
      </p:sp>
      <p:sp>
        <p:nvSpPr>
          <p:cNvPr id="1651" name="Google Shape;1651;p64"/>
          <p:cNvSpPr/>
          <p:nvPr/>
        </p:nvSpPr>
        <p:spPr>
          <a:xfrm>
            <a:off x="6633338" y="8815984"/>
            <a:ext cx="5781527" cy="360822"/>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222222"/>
              </a:buClr>
              <a:buSzPts val="1800"/>
              <a:buFont typeface="Calibri"/>
              <a:buNone/>
            </a:pPr>
            <a:r>
              <a:rPr lang="en-US" sz="1800" b="0" i="0" u="none" strike="noStrike" cap="none">
                <a:solidFill>
                  <a:srgbClr val="222222"/>
                </a:solidFill>
                <a:latin typeface="Arial"/>
                <a:ea typeface="Arial"/>
                <a:cs typeface="Arial"/>
                <a:sym typeface="Arial"/>
              </a:rPr>
              <a:t>Oleic acid can be seen in the “tuning fork” conformation.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6"/>
                                        </p:tgtEl>
                                        <p:attrNameLst>
                                          <p:attrName>style.visibility</p:attrName>
                                        </p:attrNameLst>
                                      </p:cBhvr>
                                      <p:to>
                                        <p:strVal val="visible"/>
                                      </p:to>
                                    </p:set>
                                    <p:animEffect transition="in" filter="fade">
                                      <p:cBhvr>
                                        <p:cTn id="7" dur="750"/>
                                        <p:tgtEl>
                                          <p:spTgt spid="1636"/>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637"/>
                                        </p:tgtEl>
                                        <p:attrNameLst>
                                          <p:attrName>style.visibility</p:attrName>
                                        </p:attrNameLst>
                                      </p:cBhvr>
                                      <p:to>
                                        <p:strVal val="visible"/>
                                      </p:to>
                                    </p:set>
                                    <p:animEffect transition="in" filter="fade">
                                      <p:cBhvr>
                                        <p:cTn id="11" dur="750"/>
                                        <p:tgtEl>
                                          <p:spTgt spid="1637"/>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638"/>
                                        </p:tgtEl>
                                        <p:attrNameLst>
                                          <p:attrName>style.visibility</p:attrName>
                                        </p:attrNameLst>
                                      </p:cBhvr>
                                      <p:to>
                                        <p:strVal val="visible"/>
                                      </p:to>
                                    </p:set>
                                    <p:animEffect transition="in" filter="fade">
                                      <p:cBhvr>
                                        <p:cTn id="15" dur="750"/>
                                        <p:tgtEl>
                                          <p:spTgt spid="1638"/>
                                        </p:tgtEl>
                                      </p:cBhvr>
                                    </p:animEffect>
                                  </p:childTnLst>
                                </p:cTn>
                              </p:par>
                            </p:childTnLst>
                          </p:cTn>
                        </p:par>
                        <p:par>
                          <p:cTn id="16" fill="hold">
                            <p:stCondLst>
                              <p:cond delay="2250"/>
                            </p:stCondLst>
                            <p:childTnLst>
                              <p:par>
                                <p:cTn id="17" presetID="10" presetClass="entr" presetSubtype="0" fill="hold" nodeType="afterEffect">
                                  <p:stCondLst>
                                    <p:cond delay="0"/>
                                  </p:stCondLst>
                                  <p:childTnLst>
                                    <p:set>
                                      <p:cBhvr>
                                        <p:cTn id="18" dur="1" fill="hold">
                                          <p:stCondLst>
                                            <p:cond delay="0"/>
                                          </p:stCondLst>
                                        </p:cTn>
                                        <p:tgtEl>
                                          <p:spTgt spid="1639"/>
                                        </p:tgtEl>
                                        <p:attrNameLst>
                                          <p:attrName>style.visibility</p:attrName>
                                        </p:attrNameLst>
                                      </p:cBhvr>
                                      <p:to>
                                        <p:strVal val="visible"/>
                                      </p:to>
                                    </p:set>
                                    <p:animEffect transition="in" filter="fade">
                                      <p:cBhvr>
                                        <p:cTn id="19" dur="750"/>
                                        <p:tgtEl>
                                          <p:spTgt spid="1639"/>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1640"/>
                                        </p:tgtEl>
                                        <p:attrNameLst>
                                          <p:attrName>style.visibility</p:attrName>
                                        </p:attrNameLst>
                                      </p:cBhvr>
                                      <p:to>
                                        <p:strVal val="visible"/>
                                      </p:to>
                                    </p:set>
                                    <p:animEffect transition="in" filter="fade">
                                      <p:cBhvr>
                                        <p:cTn id="23" dur="750"/>
                                        <p:tgtEl>
                                          <p:spTgt spid="16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0"/>
          <p:cNvSpPr/>
          <p:nvPr/>
        </p:nvSpPr>
        <p:spPr>
          <a:xfrm>
            <a:off x="-103231" y="4733242"/>
            <a:ext cx="13211261" cy="5509670"/>
          </a:xfrm>
          <a:prstGeom prst="rect">
            <a:avLst/>
          </a:prstGeom>
          <a:solidFill>
            <a:srgbClr val="D6D6D6"/>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D6D6D6"/>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194" name="Google Shape;194;p20"/>
          <p:cNvPicPr preferRelativeResize="0"/>
          <p:nvPr/>
        </p:nvPicPr>
        <p:blipFill rotWithShape="1">
          <a:blip r:embed="rId3">
            <a:alphaModFix/>
          </a:blip>
          <a:srcRect/>
          <a:stretch/>
        </p:blipFill>
        <p:spPr>
          <a:xfrm>
            <a:off x="2616200" y="5909357"/>
            <a:ext cx="2197100" cy="1993901"/>
          </a:xfrm>
          <a:prstGeom prst="rect">
            <a:avLst/>
          </a:prstGeom>
          <a:noFill/>
          <a:ln>
            <a:noFill/>
          </a:ln>
        </p:spPr>
      </p:pic>
      <p:pic>
        <p:nvPicPr>
          <p:cNvPr id="195" name="Google Shape;195;p20"/>
          <p:cNvPicPr preferRelativeResize="0"/>
          <p:nvPr/>
        </p:nvPicPr>
        <p:blipFill rotWithShape="1">
          <a:blip r:embed="rId4">
            <a:alphaModFix/>
          </a:blip>
          <a:srcRect/>
          <a:stretch/>
        </p:blipFill>
        <p:spPr>
          <a:xfrm>
            <a:off x="1008262" y="6455457"/>
            <a:ext cx="673101" cy="1447801"/>
          </a:xfrm>
          <a:prstGeom prst="rect">
            <a:avLst/>
          </a:prstGeom>
          <a:noFill/>
          <a:ln>
            <a:noFill/>
          </a:ln>
        </p:spPr>
      </p:pic>
      <p:pic>
        <p:nvPicPr>
          <p:cNvPr id="196" name="Google Shape;196;p20"/>
          <p:cNvPicPr preferRelativeResize="0"/>
          <p:nvPr/>
        </p:nvPicPr>
        <p:blipFill rotWithShape="1">
          <a:blip r:embed="rId4">
            <a:alphaModFix/>
          </a:blip>
          <a:srcRect/>
          <a:stretch/>
        </p:blipFill>
        <p:spPr>
          <a:xfrm>
            <a:off x="1008262" y="1654408"/>
            <a:ext cx="673101" cy="1447801"/>
          </a:xfrm>
          <a:prstGeom prst="rect">
            <a:avLst/>
          </a:prstGeom>
          <a:noFill/>
          <a:ln>
            <a:noFill/>
          </a:ln>
        </p:spPr>
      </p:pic>
      <p:pic>
        <p:nvPicPr>
          <p:cNvPr id="197" name="Google Shape;197;p20"/>
          <p:cNvPicPr preferRelativeResize="0"/>
          <p:nvPr/>
        </p:nvPicPr>
        <p:blipFill rotWithShape="1">
          <a:blip r:embed="rId5">
            <a:alphaModFix/>
          </a:blip>
          <a:srcRect/>
          <a:stretch/>
        </p:blipFill>
        <p:spPr>
          <a:xfrm>
            <a:off x="7991938" y="1123936"/>
            <a:ext cx="4330701" cy="1993901"/>
          </a:xfrm>
          <a:prstGeom prst="rect">
            <a:avLst/>
          </a:prstGeom>
          <a:noFill/>
          <a:ln>
            <a:noFill/>
          </a:ln>
        </p:spPr>
      </p:pic>
      <p:pic>
        <p:nvPicPr>
          <p:cNvPr id="198" name="Google Shape;198;p20"/>
          <p:cNvPicPr preferRelativeResize="0"/>
          <p:nvPr/>
        </p:nvPicPr>
        <p:blipFill rotWithShape="1">
          <a:blip r:embed="rId6">
            <a:alphaModFix/>
          </a:blip>
          <a:srcRect/>
          <a:stretch/>
        </p:blipFill>
        <p:spPr>
          <a:xfrm>
            <a:off x="2573620" y="1123936"/>
            <a:ext cx="4102101" cy="1993901"/>
          </a:xfrm>
          <a:prstGeom prst="rect">
            <a:avLst/>
          </a:prstGeom>
          <a:noFill/>
          <a:ln>
            <a:noFill/>
          </a:ln>
        </p:spPr>
      </p:pic>
      <p:cxnSp>
        <p:nvCxnSpPr>
          <p:cNvPr id="199" name="Google Shape;199;p20"/>
          <p:cNvCxnSpPr/>
          <p:nvPr/>
        </p:nvCxnSpPr>
        <p:spPr>
          <a:xfrm rot="10800000" flipH="1">
            <a:off x="-37175" y="882619"/>
            <a:ext cx="13079151" cy="3"/>
          </a:xfrm>
          <a:prstGeom prst="straightConnector1">
            <a:avLst/>
          </a:prstGeom>
          <a:noFill/>
          <a:ln w="38100" cap="flat" cmpd="sng">
            <a:solidFill>
              <a:srgbClr val="000000"/>
            </a:solidFill>
            <a:prstDash val="solid"/>
            <a:miter lim="400000"/>
            <a:headEnd type="none" w="sm" len="sm"/>
            <a:tailEnd type="none" w="sm" len="sm"/>
          </a:ln>
        </p:spPr>
      </p:cxnSp>
      <p:sp>
        <p:nvSpPr>
          <p:cNvPr id="200" name="Google Shape;200;p20"/>
          <p:cNvSpPr/>
          <p:nvPr/>
        </p:nvSpPr>
        <p:spPr>
          <a:xfrm>
            <a:off x="682161" y="3486440"/>
            <a:ext cx="1435746" cy="484499"/>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2600"/>
              <a:buFont typeface="Calibri"/>
              <a:buNone/>
            </a:pPr>
            <a:r>
              <a:rPr lang="en-US" sz="2600" b="1" i="0" u="none" strike="noStrike" cap="none">
                <a:solidFill>
                  <a:srgbClr val="000000"/>
                </a:solidFill>
                <a:latin typeface="Arial"/>
                <a:ea typeface="Arial"/>
                <a:cs typeface="Arial"/>
                <a:sym typeface="Arial"/>
              </a:rPr>
              <a:t>Glycerol</a:t>
            </a:r>
            <a:endParaRPr/>
          </a:p>
        </p:txBody>
      </p:sp>
      <p:sp>
        <p:nvSpPr>
          <p:cNvPr id="201" name="Google Shape;201;p20"/>
          <p:cNvSpPr/>
          <p:nvPr/>
        </p:nvSpPr>
        <p:spPr>
          <a:xfrm>
            <a:off x="682161" y="8183202"/>
            <a:ext cx="1435746" cy="484499"/>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2600"/>
              <a:buFont typeface="Calibri"/>
              <a:buNone/>
            </a:pPr>
            <a:r>
              <a:rPr lang="en-US" sz="2600" b="1" i="0" u="none" strike="noStrike" cap="none">
                <a:solidFill>
                  <a:srgbClr val="000000"/>
                </a:solidFill>
                <a:latin typeface="Arial"/>
                <a:ea typeface="Arial"/>
                <a:cs typeface="Arial"/>
                <a:sym typeface="Arial"/>
              </a:rPr>
              <a:t>Glycerol</a:t>
            </a:r>
            <a:endParaRPr/>
          </a:p>
        </p:txBody>
      </p:sp>
      <p:sp>
        <p:nvSpPr>
          <p:cNvPr id="202" name="Google Shape;202;p20"/>
          <p:cNvSpPr/>
          <p:nvPr/>
        </p:nvSpPr>
        <p:spPr>
          <a:xfrm>
            <a:off x="7940859" y="3486440"/>
            <a:ext cx="3753918" cy="878199"/>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2600"/>
              <a:buFont typeface="Calibri"/>
              <a:buNone/>
            </a:pPr>
            <a:r>
              <a:rPr lang="en-US" sz="2600" b="1" i="0" u="none" strike="noStrike" cap="none">
                <a:solidFill>
                  <a:srgbClr val="000000"/>
                </a:solidFill>
                <a:latin typeface="Arial"/>
                <a:ea typeface="Arial"/>
                <a:cs typeface="Arial"/>
                <a:sym typeface="Arial"/>
              </a:rPr>
              <a:t>Trilaurin</a:t>
            </a:r>
            <a:endParaRPr/>
          </a:p>
          <a:p>
            <a:pPr marL="0" marR="0" lvl="0" indent="0" algn="l" rtl="0">
              <a:lnSpc>
                <a:spcPct val="100000"/>
              </a:lnSpc>
              <a:spcBef>
                <a:spcPts val="0"/>
              </a:spcBef>
              <a:spcAft>
                <a:spcPts val="0"/>
              </a:spcAft>
              <a:buClr>
                <a:srgbClr val="000000"/>
              </a:buClr>
              <a:buSzPts val="2600"/>
              <a:buFont typeface="Calibri"/>
              <a:buNone/>
            </a:pPr>
            <a:r>
              <a:rPr lang="en-US" sz="2600" b="0" i="0" u="none" strike="noStrike" cap="none">
                <a:solidFill>
                  <a:srgbClr val="000000"/>
                </a:solidFill>
                <a:latin typeface="Arial"/>
                <a:ea typeface="Arial"/>
                <a:cs typeface="Arial"/>
                <a:sym typeface="Arial"/>
              </a:rPr>
              <a:t>Triglyceride of lauric acid</a:t>
            </a:r>
            <a:endParaRPr/>
          </a:p>
        </p:txBody>
      </p:sp>
      <p:grpSp>
        <p:nvGrpSpPr>
          <p:cNvPr id="203" name="Google Shape;203;p20"/>
          <p:cNvGrpSpPr/>
          <p:nvPr/>
        </p:nvGrpSpPr>
        <p:grpSpPr>
          <a:xfrm>
            <a:off x="2700633" y="8183202"/>
            <a:ext cx="4280336" cy="928541"/>
            <a:chOff x="0" y="0"/>
            <a:chExt cx="4280335" cy="928539"/>
          </a:xfrm>
        </p:grpSpPr>
        <p:sp>
          <p:nvSpPr>
            <p:cNvPr id="204" name="Google Shape;204;p20"/>
            <p:cNvSpPr/>
            <p:nvPr/>
          </p:nvSpPr>
          <p:spPr>
            <a:xfrm>
              <a:off x="0" y="0"/>
              <a:ext cx="4280335" cy="484498"/>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2600"/>
                <a:buFont typeface="Calibri"/>
                <a:buNone/>
              </a:pPr>
              <a:r>
                <a:rPr lang="en-US" sz="2600" b="1" i="0" u="none" strike="noStrike" cap="none">
                  <a:solidFill>
                    <a:srgbClr val="000000"/>
                  </a:solidFill>
                  <a:latin typeface="Arial"/>
                  <a:ea typeface="Arial"/>
                  <a:cs typeface="Arial"/>
                  <a:sym typeface="Arial"/>
                </a:rPr>
                <a:t>3 hexanoic acid molecules</a:t>
              </a:r>
              <a:endParaRPr/>
            </a:p>
          </p:txBody>
        </p:sp>
        <p:sp>
          <p:nvSpPr>
            <p:cNvPr id="205" name="Google Shape;205;p20"/>
            <p:cNvSpPr/>
            <p:nvPr/>
          </p:nvSpPr>
          <p:spPr>
            <a:xfrm>
              <a:off x="0" y="444041"/>
              <a:ext cx="2536950" cy="484498"/>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2600"/>
                <a:buFont typeface="Calibri"/>
                <a:buNone/>
              </a:pPr>
              <a:r>
                <a:rPr lang="en-US" sz="2600" b="0" i="0" u="none" strike="noStrike" cap="none">
                  <a:solidFill>
                    <a:srgbClr val="000000"/>
                  </a:solidFill>
                  <a:latin typeface="Arial"/>
                  <a:ea typeface="Arial"/>
                  <a:cs typeface="Arial"/>
                  <a:sym typeface="Arial"/>
                </a:rPr>
                <a:t>3 free fatty acids</a:t>
              </a:r>
              <a:endParaRPr/>
            </a:p>
          </p:txBody>
        </p:sp>
      </p:grpSp>
      <p:grpSp>
        <p:nvGrpSpPr>
          <p:cNvPr id="206" name="Google Shape;206;p20"/>
          <p:cNvGrpSpPr/>
          <p:nvPr/>
        </p:nvGrpSpPr>
        <p:grpSpPr>
          <a:xfrm>
            <a:off x="2700633" y="3486440"/>
            <a:ext cx="4683735" cy="928541"/>
            <a:chOff x="0" y="0"/>
            <a:chExt cx="4683733" cy="928539"/>
          </a:xfrm>
        </p:grpSpPr>
        <p:sp>
          <p:nvSpPr>
            <p:cNvPr id="207" name="Google Shape;207;p20"/>
            <p:cNvSpPr/>
            <p:nvPr/>
          </p:nvSpPr>
          <p:spPr>
            <a:xfrm>
              <a:off x="0" y="0"/>
              <a:ext cx="4683733" cy="484498"/>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2600"/>
                <a:buFont typeface="Calibri"/>
                <a:buNone/>
              </a:pPr>
              <a:r>
                <a:rPr lang="en-US" sz="2600" b="1" i="0" u="none" strike="noStrike" cap="none">
                  <a:solidFill>
                    <a:srgbClr val="000000"/>
                  </a:solidFill>
                  <a:latin typeface="Arial"/>
                  <a:ea typeface="Arial"/>
                  <a:cs typeface="Arial"/>
                  <a:sym typeface="Arial"/>
                </a:rPr>
                <a:t>3 dodecanoic acid molecules</a:t>
              </a:r>
              <a:endParaRPr/>
            </a:p>
          </p:txBody>
        </p:sp>
        <p:sp>
          <p:nvSpPr>
            <p:cNvPr id="208" name="Google Shape;208;p20"/>
            <p:cNvSpPr/>
            <p:nvPr/>
          </p:nvSpPr>
          <p:spPr>
            <a:xfrm>
              <a:off x="0" y="444041"/>
              <a:ext cx="2536950" cy="484498"/>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2600"/>
                <a:buFont typeface="Calibri"/>
                <a:buNone/>
              </a:pPr>
              <a:r>
                <a:rPr lang="en-US" sz="2600" b="0" i="0" u="none" strike="noStrike" cap="none">
                  <a:solidFill>
                    <a:srgbClr val="000000"/>
                  </a:solidFill>
                  <a:latin typeface="Arial"/>
                  <a:ea typeface="Arial"/>
                  <a:cs typeface="Arial"/>
                  <a:sym typeface="Arial"/>
                </a:rPr>
                <a:t>3 free fatty acids</a:t>
              </a:r>
              <a:endParaRPr/>
            </a:p>
          </p:txBody>
        </p:sp>
      </p:grpSp>
      <p:sp>
        <p:nvSpPr>
          <p:cNvPr id="209" name="Google Shape;209;p20"/>
          <p:cNvSpPr/>
          <p:nvPr/>
        </p:nvSpPr>
        <p:spPr>
          <a:xfrm>
            <a:off x="477334" y="4997595"/>
            <a:ext cx="12050132" cy="532806"/>
          </a:xfrm>
          <a:prstGeom prst="rect">
            <a:avLst/>
          </a:prstGeom>
          <a:noFill/>
          <a:ln>
            <a:noFill/>
          </a:ln>
        </p:spPr>
        <p:txBody>
          <a:bodyPr spcFirstLastPara="1" wrap="square" lIns="38100" tIns="38100" rIns="38100" bIns="38100" anchor="t" anchorCtr="0">
            <a:noAutofit/>
          </a:bodyPr>
          <a:lstStyle/>
          <a:p>
            <a:pPr marL="0" marR="0" lvl="0" indent="0" algn="l" rtl="0">
              <a:lnSpc>
                <a:spcPct val="100000"/>
              </a:lnSpc>
              <a:spcBef>
                <a:spcPts val="0"/>
              </a:spcBef>
              <a:spcAft>
                <a:spcPts val="0"/>
              </a:spcAft>
              <a:buClr>
                <a:srgbClr val="FFFFFF"/>
              </a:buClr>
              <a:buSzPts val="3200"/>
              <a:buFont typeface="Calibri"/>
              <a:buNone/>
            </a:pPr>
            <a:r>
              <a:rPr lang="en-US" sz="3200" b="1" i="0" u="none" strike="noStrike" cap="none">
                <a:solidFill>
                  <a:srgbClr val="FFFFFF"/>
                </a:solidFill>
                <a:latin typeface="Arial"/>
                <a:ea typeface="Arial"/>
                <a:cs typeface="Arial"/>
                <a:sym typeface="Arial"/>
              </a:rPr>
              <a:t>If models are in short supply, build shorter chain fatty acids.</a:t>
            </a:r>
            <a:endParaRPr/>
          </a:p>
        </p:txBody>
      </p:sp>
      <p:sp>
        <p:nvSpPr>
          <p:cNvPr id="210" name="Google Shape;210;p20"/>
          <p:cNvSpPr/>
          <p:nvPr/>
        </p:nvSpPr>
        <p:spPr>
          <a:xfrm>
            <a:off x="1878326" y="1942010"/>
            <a:ext cx="477715" cy="792443"/>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4900"/>
              <a:buFont typeface="Calibri"/>
              <a:buNone/>
            </a:pPr>
            <a:r>
              <a:rPr lang="en-US" sz="4900" b="0" i="0" u="none" strike="noStrike" cap="none">
                <a:solidFill>
                  <a:srgbClr val="000000"/>
                </a:solidFill>
                <a:latin typeface="Arial"/>
                <a:ea typeface="Arial"/>
                <a:cs typeface="Arial"/>
                <a:sym typeface="Arial"/>
              </a:rPr>
              <a:t>+</a:t>
            </a:r>
            <a:endParaRPr/>
          </a:p>
        </p:txBody>
      </p:sp>
      <p:sp>
        <p:nvSpPr>
          <p:cNvPr id="211" name="Google Shape;211;p20"/>
          <p:cNvSpPr/>
          <p:nvPr/>
        </p:nvSpPr>
        <p:spPr>
          <a:xfrm>
            <a:off x="1909924" y="6752891"/>
            <a:ext cx="477714" cy="792443"/>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4900"/>
              <a:buFont typeface="Calibri"/>
              <a:buNone/>
            </a:pPr>
            <a:r>
              <a:rPr lang="en-US" sz="4900" b="0" i="0" u="none" strike="noStrike" cap="none">
                <a:solidFill>
                  <a:srgbClr val="000000"/>
                </a:solidFill>
                <a:latin typeface="Arial"/>
                <a:ea typeface="Arial"/>
                <a:cs typeface="Arial"/>
                <a:sym typeface="Arial"/>
              </a:rPr>
              <a:t>+</a:t>
            </a:r>
            <a:endParaRPr/>
          </a:p>
        </p:txBody>
      </p:sp>
      <p:cxnSp>
        <p:nvCxnSpPr>
          <p:cNvPr id="212" name="Google Shape;212;p20"/>
          <p:cNvCxnSpPr/>
          <p:nvPr/>
        </p:nvCxnSpPr>
        <p:spPr>
          <a:xfrm>
            <a:off x="6997279" y="2338231"/>
            <a:ext cx="673101" cy="1"/>
          </a:xfrm>
          <a:prstGeom prst="straightConnector1">
            <a:avLst/>
          </a:prstGeom>
          <a:noFill/>
          <a:ln w="38100" cap="flat" cmpd="sng">
            <a:solidFill>
              <a:srgbClr val="000000"/>
            </a:solidFill>
            <a:prstDash val="solid"/>
            <a:miter lim="400000"/>
            <a:headEnd type="none" w="sm" len="sm"/>
            <a:tailEnd type="stealth" w="med" len="med"/>
          </a:ln>
        </p:spPr>
      </p:cxnSp>
      <p:sp>
        <p:nvSpPr>
          <p:cNvPr id="213" name="Google Shape;213;p20"/>
          <p:cNvSpPr/>
          <p:nvPr/>
        </p:nvSpPr>
        <p:spPr>
          <a:xfrm>
            <a:off x="239837" y="171682"/>
            <a:ext cx="12525126" cy="532806"/>
          </a:xfrm>
          <a:prstGeom prst="rect">
            <a:avLst/>
          </a:prstGeom>
          <a:noFill/>
          <a:ln>
            <a:noFill/>
          </a:ln>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222222"/>
              </a:buClr>
              <a:buSzPts val="3200"/>
              <a:buFont typeface="Calibri"/>
              <a:buNone/>
            </a:pPr>
            <a:r>
              <a:rPr lang="en-US" sz="3200" b="1" i="0" u="none" strike="noStrike" cap="none">
                <a:solidFill>
                  <a:srgbClr val="222222"/>
                </a:solidFill>
                <a:latin typeface="Arial"/>
                <a:ea typeface="Arial"/>
                <a:cs typeface="Arial"/>
                <a:sym typeface="Arial"/>
              </a:rPr>
              <a:t>Triglycerides (fats and oils) contain glycerol and fatty acids.</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655"/>
        <p:cNvGrpSpPr/>
        <p:nvPr/>
      </p:nvGrpSpPr>
      <p:grpSpPr>
        <a:xfrm>
          <a:off x="0" y="0"/>
          <a:ext cx="0" cy="0"/>
          <a:chOff x="0" y="0"/>
          <a:chExt cx="0" cy="0"/>
        </a:xfrm>
      </p:grpSpPr>
      <p:pic>
        <p:nvPicPr>
          <p:cNvPr id="1656" name="Google Shape;1656;p65"/>
          <p:cNvPicPr preferRelativeResize="0"/>
          <p:nvPr/>
        </p:nvPicPr>
        <p:blipFill rotWithShape="1">
          <a:blip r:embed="rId3">
            <a:alphaModFix/>
          </a:blip>
          <a:srcRect l="27649" t="7672" r="18846" b="7671"/>
          <a:stretch/>
        </p:blipFill>
        <p:spPr>
          <a:xfrm>
            <a:off x="6699033" y="1874312"/>
            <a:ext cx="6041080" cy="5188841"/>
          </a:xfrm>
          <a:prstGeom prst="rect">
            <a:avLst/>
          </a:prstGeom>
          <a:noFill/>
          <a:ln w="12700" cap="flat" cmpd="sng">
            <a:solidFill>
              <a:srgbClr val="000000"/>
            </a:solidFill>
            <a:prstDash val="solid"/>
            <a:miter lim="400000"/>
            <a:headEnd type="none" w="sm" len="sm"/>
            <a:tailEnd type="none" w="sm" len="sm"/>
          </a:ln>
        </p:spPr>
      </p:pic>
      <p:sp>
        <p:nvSpPr>
          <p:cNvPr id="1657" name="Google Shape;1657;p65"/>
          <p:cNvSpPr/>
          <p:nvPr/>
        </p:nvSpPr>
        <p:spPr>
          <a:xfrm rot="-8156890" flipH="1">
            <a:off x="10872693" y="3785777"/>
            <a:ext cx="528552" cy="150361"/>
          </a:xfrm>
          <a:custGeom>
            <a:avLst/>
            <a:gdLst/>
            <a:ahLst/>
            <a:cxnLst/>
            <a:rect l="l" t="t" r="r" b="b"/>
            <a:pathLst>
              <a:path w="21600" h="20263" extrusionOk="0">
                <a:moveTo>
                  <a:pt x="21600" y="8921"/>
                </a:moveTo>
                <a:cubicBezTo>
                  <a:pt x="19514" y="3977"/>
                  <a:pt x="16880" y="976"/>
                  <a:pt x="14109" y="196"/>
                </a:cubicBezTo>
                <a:cubicBezTo>
                  <a:pt x="8668" y="-1337"/>
                  <a:pt x="3362" y="6232"/>
                  <a:pt x="0" y="20263"/>
                </a:cubicBezTo>
              </a:path>
            </a:pathLst>
          </a:custGeom>
          <a:noFill/>
          <a:ln w="38100" cap="flat" cmpd="sng">
            <a:solidFill>
              <a:srgbClr val="0433FF"/>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1658" name="Google Shape;1658;p65"/>
          <p:cNvSpPr/>
          <p:nvPr/>
        </p:nvSpPr>
        <p:spPr>
          <a:xfrm rot="2626626">
            <a:off x="10560655" y="3446674"/>
            <a:ext cx="215275" cy="256822"/>
          </a:xfrm>
          <a:custGeom>
            <a:avLst/>
            <a:gdLst/>
            <a:ahLst/>
            <a:cxnLst/>
            <a:rect l="l" t="t" r="r" b="b"/>
            <a:pathLst>
              <a:path w="21525" h="19953" extrusionOk="0">
                <a:moveTo>
                  <a:pt x="19159" y="0"/>
                </a:moveTo>
                <a:cubicBezTo>
                  <a:pt x="20520" y="4376"/>
                  <a:pt x="21317" y="8848"/>
                  <a:pt x="21508" y="13347"/>
                </a:cubicBezTo>
                <a:cubicBezTo>
                  <a:pt x="21600" y="15525"/>
                  <a:pt x="21407" y="17903"/>
                  <a:pt x="19050" y="19202"/>
                </a:cubicBezTo>
                <a:cubicBezTo>
                  <a:pt x="14703" y="21600"/>
                  <a:pt x="9536" y="17885"/>
                  <a:pt x="6782" y="13276"/>
                </a:cubicBezTo>
                <a:cubicBezTo>
                  <a:pt x="4635" y="9683"/>
                  <a:pt x="2376" y="6132"/>
                  <a:pt x="0" y="2628"/>
                </a:cubicBezTo>
              </a:path>
            </a:pathLst>
          </a:custGeom>
          <a:noFill/>
          <a:ln w="38100" cap="flat" cmpd="sng">
            <a:solidFill>
              <a:srgbClr val="0433FF"/>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1659" name="Google Shape;1659;p65"/>
          <p:cNvSpPr/>
          <p:nvPr/>
        </p:nvSpPr>
        <p:spPr>
          <a:xfrm>
            <a:off x="9746180" y="3406157"/>
            <a:ext cx="699417" cy="217751"/>
          </a:xfrm>
          <a:custGeom>
            <a:avLst/>
            <a:gdLst/>
            <a:ahLst/>
            <a:cxnLst/>
            <a:rect l="l" t="t" r="r" b="b"/>
            <a:pathLst>
              <a:path w="21600" h="20621" extrusionOk="0">
                <a:moveTo>
                  <a:pt x="21600" y="0"/>
                </a:moveTo>
                <a:cubicBezTo>
                  <a:pt x="18628" y="8280"/>
                  <a:pt x="15296" y="14235"/>
                  <a:pt x="11777" y="17556"/>
                </a:cubicBezTo>
                <a:cubicBezTo>
                  <a:pt x="7913" y="21202"/>
                  <a:pt x="3904" y="21600"/>
                  <a:pt x="0" y="18726"/>
                </a:cubicBezTo>
              </a:path>
            </a:pathLst>
          </a:custGeom>
          <a:noFill/>
          <a:ln w="38100" cap="flat" cmpd="sng">
            <a:solidFill>
              <a:srgbClr val="0433FF"/>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1660" name="Google Shape;1660;p65"/>
          <p:cNvSpPr/>
          <p:nvPr/>
        </p:nvSpPr>
        <p:spPr>
          <a:xfrm>
            <a:off x="9070330" y="3323014"/>
            <a:ext cx="165121" cy="282555"/>
          </a:xfrm>
          <a:custGeom>
            <a:avLst/>
            <a:gdLst/>
            <a:ahLst/>
            <a:cxnLst/>
            <a:rect l="l" t="t" r="r" b="b"/>
            <a:pathLst>
              <a:path w="21600" h="21600" extrusionOk="0">
                <a:moveTo>
                  <a:pt x="21600" y="21600"/>
                </a:moveTo>
                <a:cubicBezTo>
                  <a:pt x="15336" y="20367"/>
                  <a:pt x="10383" y="17616"/>
                  <a:pt x="7901" y="14107"/>
                </a:cubicBezTo>
                <a:cubicBezTo>
                  <a:pt x="5861" y="11224"/>
                  <a:pt x="5676" y="8032"/>
                  <a:pt x="4147" y="5048"/>
                </a:cubicBezTo>
                <a:cubicBezTo>
                  <a:pt x="3229" y="3256"/>
                  <a:pt x="1841" y="1556"/>
                  <a:pt x="0" y="0"/>
                </a:cubicBezTo>
              </a:path>
            </a:pathLst>
          </a:custGeom>
          <a:noFill/>
          <a:ln w="38100" cap="flat" cmpd="sng">
            <a:solidFill>
              <a:srgbClr val="0433FF"/>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cxnSp>
        <p:nvCxnSpPr>
          <p:cNvPr id="1661" name="Google Shape;1661;p65"/>
          <p:cNvCxnSpPr/>
          <p:nvPr/>
        </p:nvCxnSpPr>
        <p:spPr>
          <a:xfrm rot="10800000" flipH="1">
            <a:off x="-37175" y="882619"/>
            <a:ext cx="13079151" cy="3"/>
          </a:xfrm>
          <a:prstGeom prst="straightConnector1">
            <a:avLst/>
          </a:prstGeom>
          <a:noFill/>
          <a:ln w="38100" cap="flat" cmpd="sng">
            <a:solidFill>
              <a:srgbClr val="000000"/>
            </a:solidFill>
            <a:prstDash val="solid"/>
            <a:miter lim="400000"/>
            <a:headEnd type="none" w="sm" len="sm"/>
            <a:tailEnd type="none" w="sm" len="sm"/>
          </a:ln>
        </p:spPr>
      </p:cxnSp>
      <p:sp>
        <p:nvSpPr>
          <p:cNvPr id="1662" name="Google Shape;1662;p65"/>
          <p:cNvSpPr/>
          <p:nvPr/>
        </p:nvSpPr>
        <p:spPr>
          <a:xfrm>
            <a:off x="264051" y="171682"/>
            <a:ext cx="12476698" cy="532806"/>
          </a:xfrm>
          <a:prstGeom prst="rect">
            <a:avLst/>
          </a:prstGeom>
          <a:noFill/>
          <a:ln>
            <a:noFill/>
          </a:ln>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222222"/>
              </a:buClr>
              <a:buSzPts val="3200"/>
              <a:buFont typeface="Calibri"/>
              <a:buNone/>
            </a:pPr>
            <a:r>
              <a:rPr lang="en-US" sz="3200" b="1" i="0" u="none" strike="noStrike" cap="none">
                <a:solidFill>
                  <a:srgbClr val="222222"/>
                </a:solidFill>
                <a:latin typeface="Arial"/>
                <a:ea typeface="Arial"/>
                <a:cs typeface="Arial"/>
                <a:sym typeface="Arial"/>
              </a:rPr>
              <a:t>Lipase enzyme</a:t>
            </a:r>
            <a:endParaRPr/>
          </a:p>
        </p:txBody>
      </p:sp>
      <p:sp>
        <p:nvSpPr>
          <p:cNvPr id="1663" name="Google Shape;1663;p65"/>
          <p:cNvSpPr/>
          <p:nvPr/>
        </p:nvSpPr>
        <p:spPr>
          <a:xfrm>
            <a:off x="1011281" y="1149780"/>
            <a:ext cx="11717240" cy="484499"/>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222222"/>
              </a:buClr>
              <a:buSzPts val="2600"/>
              <a:buFont typeface="Calibri"/>
              <a:buNone/>
            </a:pPr>
            <a:r>
              <a:rPr lang="en-US" sz="2600" b="0" i="0" u="none" strike="noStrike" cap="none">
                <a:solidFill>
                  <a:srgbClr val="222222"/>
                </a:solidFill>
                <a:latin typeface="Arial"/>
                <a:ea typeface="Arial"/>
                <a:cs typeface="Arial"/>
                <a:sym typeface="Arial"/>
              </a:rPr>
              <a:t>Lipase is found in the intestine and digests triglycerides into fatty acids.</a:t>
            </a:r>
            <a:endParaRPr/>
          </a:p>
        </p:txBody>
      </p:sp>
      <p:sp>
        <p:nvSpPr>
          <p:cNvPr id="1664" name="Google Shape;1664;p65"/>
          <p:cNvSpPr/>
          <p:nvPr/>
        </p:nvSpPr>
        <p:spPr>
          <a:xfrm>
            <a:off x="6630499" y="7277489"/>
            <a:ext cx="6137375" cy="1694322"/>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rgbClr val="222222"/>
              </a:buClr>
              <a:buSzPts val="1800"/>
              <a:buFont typeface="Calibri"/>
              <a:buNone/>
            </a:pPr>
            <a:r>
              <a:rPr lang="en-US" sz="1800" b="1" i="0" u="none" strike="noStrike" cap="none">
                <a:solidFill>
                  <a:srgbClr val="222222"/>
                </a:solidFill>
                <a:latin typeface="Arial"/>
                <a:ea typeface="Arial"/>
                <a:cs typeface="Arial"/>
                <a:sym typeface="Arial"/>
              </a:rPr>
              <a:t>Close up of active site. </a:t>
            </a:r>
            <a:r>
              <a:rPr lang="en-US" sz="1800" b="0" i="0" u="none" strike="noStrike" cap="none">
                <a:solidFill>
                  <a:srgbClr val="222222"/>
                </a:solidFill>
                <a:latin typeface="Arial"/>
                <a:ea typeface="Arial"/>
                <a:cs typeface="Arial"/>
                <a:sym typeface="Arial"/>
              </a:rPr>
              <a:t>The oleic acid (green spheres)</a:t>
            </a:r>
            <a:endParaRPr/>
          </a:p>
          <a:p>
            <a:pPr marL="0" marR="0" lvl="0" indent="0" algn="l" rtl="0">
              <a:lnSpc>
                <a:spcPct val="100000"/>
              </a:lnSpc>
              <a:spcBef>
                <a:spcPts val="0"/>
              </a:spcBef>
              <a:spcAft>
                <a:spcPts val="0"/>
              </a:spcAft>
              <a:buClr>
                <a:srgbClr val="222222"/>
              </a:buClr>
              <a:buSzPts val="1800"/>
              <a:buFont typeface="Calibri"/>
              <a:buNone/>
            </a:pPr>
            <a:r>
              <a:rPr lang="en-US" sz="1800" b="0" i="0" u="none" strike="noStrike" cap="none">
                <a:solidFill>
                  <a:srgbClr val="222222"/>
                </a:solidFill>
                <a:latin typeface="Arial"/>
                <a:ea typeface="Arial"/>
                <a:cs typeface="Arial"/>
                <a:sym typeface="Arial"/>
              </a:rPr>
              <a:t>is bound by hydrophobic (green) residues in its pocket.</a:t>
            </a:r>
            <a:endParaRPr/>
          </a:p>
          <a:p>
            <a:pPr marL="0" marR="0" lvl="0" indent="0" algn="l" rtl="0">
              <a:lnSpc>
                <a:spcPct val="100000"/>
              </a:lnSpc>
              <a:spcBef>
                <a:spcPts val="0"/>
              </a:spcBef>
              <a:spcAft>
                <a:spcPts val="0"/>
              </a:spcAft>
              <a:buClr>
                <a:srgbClr val="222222"/>
              </a:buClr>
              <a:buSzPts val="3600"/>
              <a:buFont typeface="Calibri"/>
              <a:buNone/>
            </a:pPr>
            <a:endParaRPr sz="3600" b="0" i="0" u="none" strike="noStrike" cap="none">
              <a:solidFill>
                <a:srgbClr val="000000"/>
              </a:solidFill>
              <a:latin typeface="Helvetica Neue Light"/>
              <a:ea typeface="Helvetica Neue Light"/>
              <a:cs typeface="Helvetica Neue Light"/>
              <a:sym typeface="Helvetica Neue Light"/>
            </a:endParaRPr>
          </a:p>
          <a:p>
            <a:pPr marL="0" marR="0" lvl="0" indent="0" algn="l" rtl="0">
              <a:lnSpc>
                <a:spcPct val="100000"/>
              </a:lnSpc>
              <a:spcBef>
                <a:spcPts val="0"/>
              </a:spcBef>
              <a:spcAft>
                <a:spcPts val="0"/>
              </a:spcAft>
              <a:buClr>
                <a:srgbClr val="222222"/>
              </a:buClr>
              <a:buSzPts val="1800"/>
              <a:buFont typeface="Calibri"/>
              <a:buNone/>
            </a:pPr>
            <a:r>
              <a:rPr lang="en-US" sz="1800" b="0" i="0" u="none" strike="noStrike" cap="none">
                <a:solidFill>
                  <a:srgbClr val="222222"/>
                </a:solidFill>
                <a:latin typeface="Arial"/>
                <a:ea typeface="Arial"/>
                <a:cs typeface="Arial"/>
                <a:sym typeface="Arial"/>
              </a:rPr>
              <a:t>The </a:t>
            </a:r>
            <a:r>
              <a:rPr lang="en-US" sz="1800" b="1" i="0" u="none" strike="noStrike" cap="none">
                <a:solidFill>
                  <a:srgbClr val="222222"/>
                </a:solidFill>
                <a:latin typeface="Arial"/>
                <a:ea typeface="Arial"/>
                <a:cs typeface="Arial"/>
                <a:sym typeface="Arial"/>
              </a:rPr>
              <a:t>catalytic triad (yellow)</a:t>
            </a:r>
            <a:r>
              <a:rPr lang="en-US" sz="1800" b="0" i="0" u="none" strike="noStrike" cap="none">
                <a:solidFill>
                  <a:srgbClr val="222222"/>
                </a:solidFill>
                <a:latin typeface="Arial"/>
                <a:ea typeface="Arial"/>
                <a:cs typeface="Arial"/>
                <a:sym typeface="Arial"/>
              </a:rPr>
              <a:t> and oxyanion hole (backbone </a:t>
            </a:r>
            <a:endParaRPr/>
          </a:p>
          <a:p>
            <a:pPr marL="0" marR="0" lvl="0" indent="0" algn="l" rtl="0">
              <a:lnSpc>
                <a:spcPct val="100000"/>
              </a:lnSpc>
              <a:spcBef>
                <a:spcPts val="0"/>
              </a:spcBef>
              <a:spcAft>
                <a:spcPts val="0"/>
              </a:spcAft>
              <a:buClr>
                <a:srgbClr val="222222"/>
              </a:buClr>
              <a:buSzPts val="1800"/>
              <a:buFont typeface="Calibri"/>
              <a:buNone/>
            </a:pPr>
            <a:r>
              <a:rPr lang="en-US" sz="1800" b="0" i="0" u="none" strike="noStrike" cap="none">
                <a:solidFill>
                  <a:srgbClr val="222222"/>
                </a:solidFill>
                <a:latin typeface="Arial"/>
                <a:ea typeface="Arial"/>
                <a:cs typeface="Arial"/>
                <a:sym typeface="Arial"/>
              </a:rPr>
              <a:t>hydrogens in top left) are shown. </a:t>
            </a:r>
            <a:endParaRPr/>
          </a:p>
        </p:txBody>
      </p:sp>
      <p:sp>
        <p:nvSpPr>
          <p:cNvPr id="1665" name="Google Shape;1665;p65"/>
          <p:cNvSpPr/>
          <p:nvPr/>
        </p:nvSpPr>
        <p:spPr>
          <a:xfrm>
            <a:off x="6633338" y="8815984"/>
            <a:ext cx="5781527" cy="360822"/>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222222"/>
              </a:buClr>
              <a:buSzPts val="1800"/>
              <a:buFont typeface="Calibri"/>
              <a:buNone/>
            </a:pPr>
            <a:r>
              <a:rPr lang="en-US" sz="1800" b="0" i="0" u="none" strike="noStrike" cap="none">
                <a:solidFill>
                  <a:srgbClr val="222222"/>
                </a:solidFill>
                <a:latin typeface="Arial"/>
                <a:ea typeface="Arial"/>
                <a:cs typeface="Arial"/>
                <a:sym typeface="Arial"/>
              </a:rPr>
              <a:t>Oleic acid can be seen in the “tuning fork” conformation.</a:t>
            </a:r>
            <a:endParaRPr/>
          </a:p>
        </p:txBody>
      </p:sp>
      <p:pic>
        <p:nvPicPr>
          <p:cNvPr id="1666" name="Google Shape;1666;p65"/>
          <p:cNvPicPr preferRelativeResize="0"/>
          <p:nvPr/>
        </p:nvPicPr>
        <p:blipFill rotWithShape="1">
          <a:blip r:embed="rId4">
            <a:alphaModFix/>
          </a:blip>
          <a:srcRect/>
          <a:stretch/>
        </p:blipFill>
        <p:spPr>
          <a:xfrm>
            <a:off x="3483814" y="1355772"/>
            <a:ext cx="11503929" cy="6244990"/>
          </a:xfrm>
          <a:prstGeom prst="rect">
            <a:avLst/>
          </a:prstGeom>
          <a:noFill/>
          <a:ln>
            <a:noFill/>
          </a:ln>
        </p:spPr>
      </p:pic>
      <p:pic>
        <p:nvPicPr>
          <p:cNvPr id="1667" name="Google Shape;1667;p65"/>
          <p:cNvPicPr preferRelativeResize="0"/>
          <p:nvPr/>
        </p:nvPicPr>
        <p:blipFill rotWithShape="1">
          <a:blip r:embed="rId4">
            <a:alphaModFix/>
          </a:blip>
          <a:srcRect/>
          <a:stretch/>
        </p:blipFill>
        <p:spPr>
          <a:xfrm>
            <a:off x="8741264" y="429371"/>
            <a:ext cx="11503929" cy="6244990"/>
          </a:xfrm>
          <a:prstGeom prst="rect">
            <a:avLst/>
          </a:prstGeom>
          <a:noFill/>
          <a:ln>
            <a:noFill/>
          </a:ln>
        </p:spPr>
      </p:pic>
      <p:sp>
        <p:nvSpPr>
          <p:cNvPr id="1668" name="Google Shape;1668;p65"/>
          <p:cNvSpPr/>
          <p:nvPr/>
        </p:nvSpPr>
        <p:spPr>
          <a:xfrm>
            <a:off x="9202000" y="2178391"/>
            <a:ext cx="1320804" cy="421830"/>
          </a:xfrm>
          <a:prstGeom prst="rect">
            <a:avLst/>
          </a:prstGeom>
          <a:noFill/>
          <a:ln>
            <a:noFill/>
          </a:ln>
          <a:effectLst>
            <a:outerShdw dist="19687" dir="4270756" rotWithShape="0">
              <a:srgbClr val="FFFFFF"/>
            </a:outerShdw>
          </a:effectLst>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222222"/>
              </a:buClr>
              <a:buSzPts val="2400"/>
              <a:buFont typeface="Calibri"/>
              <a:buNone/>
            </a:pPr>
            <a:r>
              <a:rPr lang="en-US" sz="2400" b="1" i="0" u="none" strike="noStrike" cap="none">
                <a:solidFill>
                  <a:srgbClr val="222222"/>
                </a:solidFill>
                <a:latin typeface="Arial"/>
                <a:ea typeface="Arial"/>
                <a:cs typeface="Arial"/>
                <a:sym typeface="Arial"/>
              </a:rPr>
              <a:t>Ser</a:t>
            </a:r>
            <a:r>
              <a:rPr lang="en-US" sz="2400" b="1" i="0" u="none" strike="noStrike" cap="none" baseline="30000">
                <a:solidFill>
                  <a:srgbClr val="222222"/>
                </a:solidFill>
                <a:latin typeface="Arial"/>
                <a:ea typeface="Arial"/>
                <a:cs typeface="Arial"/>
                <a:sym typeface="Arial"/>
              </a:rPr>
              <a:t>146</a:t>
            </a:r>
            <a:endParaRPr/>
          </a:p>
        </p:txBody>
      </p:sp>
      <p:sp>
        <p:nvSpPr>
          <p:cNvPr id="1669" name="Google Shape;1669;p65"/>
          <p:cNvSpPr/>
          <p:nvPr/>
        </p:nvSpPr>
        <p:spPr>
          <a:xfrm>
            <a:off x="10171507" y="2466329"/>
            <a:ext cx="1320804" cy="421829"/>
          </a:xfrm>
          <a:prstGeom prst="rect">
            <a:avLst/>
          </a:prstGeom>
          <a:noFill/>
          <a:ln>
            <a:noFill/>
          </a:ln>
          <a:effectLst>
            <a:outerShdw dist="19687" dir="4270756" rotWithShape="0">
              <a:srgbClr val="FFFFFF"/>
            </a:outerShdw>
          </a:effectLst>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222222"/>
              </a:buClr>
              <a:buSzPts val="2400"/>
              <a:buFont typeface="Calibri"/>
              <a:buNone/>
            </a:pPr>
            <a:r>
              <a:rPr lang="en-US" sz="2400" b="1" i="0" u="none" strike="noStrike" cap="none">
                <a:solidFill>
                  <a:srgbClr val="222222"/>
                </a:solidFill>
                <a:latin typeface="Arial"/>
                <a:ea typeface="Arial"/>
                <a:cs typeface="Arial"/>
                <a:sym typeface="Arial"/>
              </a:rPr>
              <a:t>His</a:t>
            </a:r>
            <a:r>
              <a:rPr lang="en-US" sz="2400" b="1" i="0" u="none" strike="noStrike" cap="none" baseline="30000">
                <a:solidFill>
                  <a:srgbClr val="222222"/>
                </a:solidFill>
                <a:latin typeface="Arial"/>
                <a:ea typeface="Arial"/>
                <a:cs typeface="Arial"/>
                <a:sym typeface="Arial"/>
              </a:rPr>
              <a:t>258</a:t>
            </a:r>
            <a:endParaRPr/>
          </a:p>
        </p:txBody>
      </p:sp>
      <p:sp>
        <p:nvSpPr>
          <p:cNvPr id="1670" name="Google Shape;1670;p65"/>
          <p:cNvSpPr/>
          <p:nvPr/>
        </p:nvSpPr>
        <p:spPr>
          <a:xfrm>
            <a:off x="10964774" y="3449331"/>
            <a:ext cx="1320804" cy="421829"/>
          </a:xfrm>
          <a:prstGeom prst="rect">
            <a:avLst/>
          </a:prstGeom>
          <a:noFill/>
          <a:ln>
            <a:noFill/>
          </a:ln>
          <a:effectLst>
            <a:outerShdw dist="19687" dir="4270756" rotWithShape="0">
              <a:srgbClr val="FFFFFF"/>
            </a:outerShdw>
          </a:effectLst>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222222"/>
              </a:buClr>
              <a:buSzPts val="2400"/>
              <a:buFont typeface="Calibri"/>
              <a:buNone/>
            </a:pPr>
            <a:r>
              <a:rPr lang="en-US" sz="2400" b="1" i="0" u="none" strike="noStrike" cap="none">
                <a:solidFill>
                  <a:srgbClr val="222222"/>
                </a:solidFill>
                <a:latin typeface="Arial"/>
                <a:ea typeface="Arial"/>
                <a:cs typeface="Arial"/>
                <a:sym typeface="Arial"/>
              </a:rPr>
              <a:t>Asp</a:t>
            </a:r>
            <a:r>
              <a:rPr lang="en-US" sz="2400" b="1" i="0" u="none" strike="noStrike" cap="none" baseline="30000">
                <a:solidFill>
                  <a:srgbClr val="222222"/>
                </a:solidFill>
                <a:latin typeface="Arial"/>
                <a:ea typeface="Arial"/>
                <a:cs typeface="Arial"/>
                <a:sym typeface="Arial"/>
              </a:rPr>
              <a:t>201</a:t>
            </a:r>
            <a:endParaRPr/>
          </a:p>
        </p:txBody>
      </p:sp>
      <p:sp>
        <p:nvSpPr>
          <p:cNvPr id="1671" name="Google Shape;1671;p65"/>
          <p:cNvSpPr/>
          <p:nvPr/>
        </p:nvSpPr>
        <p:spPr>
          <a:xfrm rot="4373249">
            <a:off x="9122429" y="2693721"/>
            <a:ext cx="274812" cy="280949"/>
          </a:xfrm>
          <a:custGeom>
            <a:avLst/>
            <a:gdLst/>
            <a:ahLst/>
            <a:cxnLst/>
            <a:rect l="l" t="t" r="r" b="b"/>
            <a:pathLst>
              <a:path w="21125" h="21600" extrusionOk="0">
                <a:moveTo>
                  <a:pt x="21125" y="21600"/>
                </a:moveTo>
                <a:cubicBezTo>
                  <a:pt x="16778" y="21067"/>
                  <a:pt x="12645" y="20254"/>
                  <a:pt x="8639" y="19194"/>
                </a:cubicBezTo>
                <a:cubicBezTo>
                  <a:pt x="4189" y="18016"/>
                  <a:pt x="-475" y="15442"/>
                  <a:pt x="39" y="10800"/>
                </a:cubicBezTo>
                <a:cubicBezTo>
                  <a:pt x="490" y="6725"/>
                  <a:pt x="4563" y="5190"/>
                  <a:pt x="8131" y="4080"/>
                </a:cubicBezTo>
                <a:cubicBezTo>
                  <a:pt x="11989" y="2880"/>
                  <a:pt x="15846" y="1538"/>
                  <a:pt x="19818" y="0"/>
                </a:cubicBezTo>
              </a:path>
            </a:pathLst>
          </a:custGeom>
          <a:noFill/>
          <a:ln w="38100" cap="flat" cmpd="sng">
            <a:solidFill>
              <a:srgbClr val="0433FF"/>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1672" name="Google Shape;1672;p65"/>
          <p:cNvSpPr/>
          <p:nvPr/>
        </p:nvSpPr>
        <p:spPr>
          <a:xfrm>
            <a:off x="501628" y="4094593"/>
            <a:ext cx="5831936" cy="1564414"/>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222222"/>
              </a:buClr>
              <a:buSzPts val="2500"/>
              <a:buFont typeface="Calibri"/>
              <a:buNone/>
            </a:pPr>
            <a:r>
              <a:rPr lang="en-US" sz="2500" b="0" i="0" u="none" strike="noStrike" cap="none">
                <a:solidFill>
                  <a:srgbClr val="222222"/>
                </a:solidFill>
                <a:latin typeface="Arial"/>
                <a:ea typeface="Arial"/>
                <a:cs typeface="Arial"/>
                <a:sym typeface="Arial"/>
              </a:rPr>
              <a:t>*Note that the crystal structure contains </a:t>
            </a:r>
            <a:endParaRPr/>
          </a:p>
          <a:p>
            <a:pPr marL="0" marR="0" lvl="0" indent="0" algn="l" rtl="0">
              <a:lnSpc>
                <a:spcPct val="100000"/>
              </a:lnSpc>
              <a:spcBef>
                <a:spcPts val="0"/>
              </a:spcBef>
              <a:spcAft>
                <a:spcPts val="0"/>
              </a:spcAft>
              <a:buClr>
                <a:srgbClr val="222222"/>
              </a:buClr>
              <a:buSzPts val="2500"/>
              <a:buFont typeface="Calibri"/>
              <a:buNone/>
            </a:pPr>
            <a:r>
              <a:rPr lang="en-US" sz="2500" b="0" i="0" u="none" strike="noStrike" cap="none">
                <a:solidFill>
                  <a:srgbClr val="222222"/>
                </a:solidFill>
                <a:latin typeface="Arial"/>
                <a:ea typeface="Arial"/>
                <a:cs typeface="Arial"/>
                <a:sym typeface="Arial"/>
              </a:rPr>
              <a:t>the reaction product, so please imagine</a:t>
            </a:r>
            <a:endParaRPr/>
          </a:p>
          <a:p>
            <a:pPr marL="0" marR="0" lvl="0" indent="0" algn="l" rtl="0">
              <a:lnSpc>
                <a:spcPct val="100000"/>
              </a:lnSpc>
              <a:spcBef>
                <a:spcPts val="0"/>
              </a:spcBef>
              <a:spcAft>
                <a:spcPts val="0"/>
              </a:spcAft>
              <a:buClr>
                <a:srgbClr val="222222"/>
              </a:buClr>
              <a:buSzPts val="2500"/>
              <a:buFont typeface="Calibri"/>
              <a:buNone/>
            </a:pPr>
            <a:r>
              <a:rPr lang="en-US" sz="2500" b="0" i="0" u="none" strike="noStrike" cap="none">
                <a:solidFill>
                  <a:srgbClr val="222222"/>
                </a:solidFill>
                <a:latin typeface="Arial"/>
                <a:ea typeface="Arial"/>
                <a:cs typeface="Arial"/>
                <a:sym typeface="Arial"/>
              </a:rPr>
              <a:t>that the mechanism happening only </a:t>
            </a:r>
            <a:endParaRPr/>
          </a:p>
          <a:p>
            <a:pPr marL="0" marR="0" lvl="0" indent="0" algn="l" rtl="0">
              <a:lnSpc>
                <a:spcPct val="100000"/>
              </a:lnSpc>
              <a:spcBef>
                <a:spcPts val="0"/>
              </a:spcBef>
              <a:spcAft>
                <a:spcPts val="0"/>
              </a:spcAft>
              <a:buClr>
                <a:srgbClr val="222222"/>
              </a:buClr>
              <a:buSzPts val="2500"/>
              <a:buFont typeface="Calibri"/>
              <a:buNone/>
            </a:pPr>
            <a:r>
              <a:rPr lang="en-US" sz="2500" b="0" i="0" u="none" strike="noStrike" cap="none">
                <a:solidFill>
                  <a:srgbClr val="222222"/>
                </a:solidFill>
                <a:latin typeface="Arial"/>
                <a:ea typeface="Arial"/>
                <a:cs typeface="Arial"/>
                <a:sym typeface="Arial"/>
              </a:rPr>
              <a:t>when the triacylglyceride is bound.</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57"/>
                                        </p:tgtEl>
                                        <p:attrNameLst>
                                          <p:attrName>style.visibility</p:attrName>
                                        </p:attrNameLst>
                                      </p:cBhvr>
                                      <p:to>
                                        <p:strVal val="visible"/>
                                      </p:to>
                                    </p:set>
                                    <p:animEffect transition="in" filter="fade">
                                      <p:cBhvr>
                                        <p:cTn id="7" dur="750"/>
                                        <p:tgtEl>
                                          <p:spTgt spid="1657"/>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658"/>
                                        </p:tgtEl>
                                        <p:attrNameLst>
                                          <p:attrName>style.visibility</p:attrName>
                                        </p:attrNameLst>
                                      </p:cBhvr>
                                      <p:to>
                                        <p:strVal val="visible"/>
                                      </p:to>
                                    </p:set>
                                    <p:animEffect transition="in" filter="fade">
                                      <p:cBhvr>
                                        <p:cTn id="11" dur="750"/>
                                        <p:tgtEl>
                                          <p:spTgt spid="1658"/>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659"/>
                                        </p:tgtEl>
                                        <p:attrNameLst>
                                          <p:attrName>style.visibility</p:attrName>
                                        </p:attrNameLst>
                                      </p:cBhvr>
                                      <p:to>
                                        <p:strVal val="visible"/>
                                      </p:to>
                                    </p:set>
                                    <p:animEffect transition="in" filter="fade">
                                      <p:cBhvr>
                                        <p:cTn id="15" dur="750"/>
                                        <p:tgtEl>
                                          <p:spTgt spid="1659"/>
                                        </p:tgtEl>
                                      </p:cBhvr>
                                    </p:animEffect>
                                  </p:childTnLst>
                                </p:cTn>
                              </p:par>
                            </p:childTnLst>
                          </p:cTn>
                        </p:par>
                        <p:par>
                          <p:cTn id="16" fill="hold">
                            <p:stCondLst>
                              <p:cond delay="2250"/>
                            </p:stCondLst>
                            <p:childTnLst>
                              <p:par>
                                <p:cTn id="17" presetID="10" presetClass="entr" presetSubtype="0" fill="hold" nodeType="afterEffect">
                                  <p:stCondLst>
                                    <p:cond delay="0"/>
                                  </p:stCondLst>
                                  <p:childTnLst>
                                    <p:set>
                                      <p:cBhvr>
                                        <p:cTn id="18" dur="1" fill="hold">
                                          <p:stCondLst>
                                            <p:cond delay="0"/>
                                          </p:stCondLst>
                                        </p:cTn>
                                        <p:tgtEl>
                                          <p:spTgt spid="1660"/>
                                        </p:tgtEl>
                                        <p:attrNameLst>
                                          <p:attrName>style.visibility</p:attrName>
                                        </p:attrNameLst>
                                      </p:cBhvr>
                                      <p:to>
                                        <p:strVal val="visible"/>
                                      </p:to>
                                    </p:set>
                                    <p:animEffect transition="in" filter="fade">
                                      <p:cBhvr>
                                        <p:cTn id="19" dur="750"/>
                                        <p:tgtEl>
                                          <p:spTgt spid="1660"/>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1671"/>
                                        </p:tgtEl>
                                        <p:attrNameLst>
                                          <p:attrName>style.visibility</p:attrName>
                                        </p:attrNameLst>
                                      </p:cBhvr>
                                      <p:to>
                                        <p:strVal val="visible"/>
                                      </p:to>
                                    </p:set>
                                    <p:animEffect transition="in" filter="fade">
                                      <p:cBhvr>
                                        <p:cTn id="23" dur="750"/>
                                        <p:tgtEl>
                                          <p:spTgt spid="16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676"/>
        <p:cNvGrpSpPr/>
        <p:nvPr/>
      </p:nvGrpSpPr>
      <p:grpSpPr>
        <a:xfrm>
          <a:off x="0" y="0"/>
          <a:ext cx="0" cy="0"/>
          <a:chOff x="0" y="0"/>
          <a:chExt cx="0" cy="0"/>
        </a:xfrm>
      </p:grpSpPr>
      <p:pic>
        <p:nvPicPr>
          <p:cNvPr id="1677" name="Google Shape;1677;p66"/>
          <p:cNvPicPr preferRelativeResize="0"/>
          <p:nvPr/>
        </p:nvPicPr>
        <p:blipFill rotWithShape="1">
          <a:blip r:embed="rId3">
            <a:alphaModFix/>
          </a:blip>
          <a:srcRect/>
          <a:stretch/>
        </p:blipFill>
        <p:spPr>
          <a:xfrm>
            <a:off x="-822052" y="891182"/>
            <a:ext cx="14648905" cy="7952262"/>
          </a:xfrm>
          <a:prstGeom prst="rect">
            <a:avLst/>
          </a:prstGeom>
          <a:noFill/>
          <a:ln>
            <a:noFill/>
          </a:ln>
        </p:spPr>
      </p:pic>
      <p:cxnSp>
        <p:nvCxnSpPr>
          <p:cNvPr id="1678" name="Google Shape;1678;p66"/>
          <p:cNvCxnSpPr/>
          <p:nvPr/>
        </p:nvCxnSpPr>
        <p:spPr>
          <a:xfrm rot="10800000" flipH="1">
            <a:off x="-37175" y="882619"/>
            <a:ext cx="13079151" cy="3"/>
          </a:xfrm>
          <a:prstGeom prst="straightConnector1">
            <a:avLst/>
          </a:prstGeom>
          <a:noFill/>
          <a:ln w="38100" cap="flat" cmpd="sng">
            <a:solidFill>
              <a:srgbClr val="000000"/>
            </a:solidFill>
            <a:prstDash val="solid"/>
            <a:miter lim="400000"/>
            <a:headEnd type="none" w="sm" len="sm"/>
            <a:tailEnd type="none" w="sm" len="sm"/>
          </a:ln>
        </p:spPr>
      </p:cxnSp>
      <p:sp>
        <p:nvSpPr>
          <p:cNvPr id="1679" name="Google Shape;1679;p66"/>
          <p:cNvSpPr/>
          <p:nvPr/>
        </p:nvSpPr>
        <p:spPr>
          <a:xfrm>
            <a:off x="264051" y="171682"/>
            <a:ext cx="12476698" cy="532806"/>
          </a:xfrm>
          <a:prstGeom prst="rect">
            <a:avLst/>
          </a:prstGeom>
          <a:noFill/>
          <a:ln>
            <a:noFill/>
          </a:ln>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222222"/>
              </a:buClr>
              <a:buSzPts val="3200"/>
              <a:buFont typeface="Calibri"/>
              <a:buNone/>
            </a:pPr>
            <a:r>
              <a:rPr lang="en-US" sz="3200" b="1" i="0" u="none" strike="noStrike" cap="none">
                <a:solidFill>
                  <a:srgbClr val="222222"/>
                </a:solidFill>
                <a:latin typeface="Arial"/>
                <a:ea typeface="Arial"/>
                <a:cs typeface="Arial"/>
                <a:sym typeface="Arial"/>
              </a:rPr>
              <a:t>Lipase enzyme active site</a:t>
            </a:r>
            <a:endParaRPr/>
          </a:p>
        </p:txBody>
      </p:sp>
      <p:cxnSp>
        <p:nvCxnSpPr>
          <p:cNvPr id="1680" name="Google Shape;1680;p66"/>
          <p:cNvCxnSpPr/>
          <p:nvPr/>
        </p:nvCxnSpPr>
        <p:spPr>
          <a:xfrm rot="10800000" flipH="1">
            <a:off x="-37175" y="8873156"/>
            <a:ext cx="13079151" cy="3"/>
          </a:xfrm>
          <a:prstGeom prst="straightConnector1">
            <a:avLst/>
          </a:prstGeom>
          <a:noFill/>
          <a:ln w="38100" cap="flat" cmpd="sng">
            <a:solidFill>
              <a:srgbClr val="000000"/>
            </a:solidFill>
            <a:prstDash val="solid"/>
            <a:miter lim="400000"/>
            <a:headEnd type="none" w="sm" len="sm"/>
            <a:tailEnd type="none" w="sm" len="sm"/>
          </a:ln>
        </p:spPr>
      </p:cxn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684"/>
        <p:cNvGrpSpPr/>
        <p:nvPr/>
      </p:nvGrpSpPr>
      <p:grpSpPr>
        <a:xfrm>
          <a:off x="0" y="0"/>
          <a:ext cx="0" cy="0"/>
          <a:chOff x="0" y="0"/>
          <a:chExt cx="0" cy="0"/>
        </a:xfrm>
      </p:grpSpPr>
      <p:pic>
        <p:nvPicPr>
          <p:cNvPr id="1685" name="Google Shape;1685;p67"/>
          <p:cNvPicPr preferRelativeResize="0"/>
          <p:nvPr/>
        </p:nvPicPr>
        <p:blipFill rotWithShape="1">
          <a:blip r:embed="rId3">
            <a:alphaModFix/>
          </a:blip>
          <a:srcRect/>
          <a:stretch/>
        </p:blipFill>
        <p:spPr>
          <a:xfrm>
            <a:off x="-822052" y="891182"/>
            <a:ext cx="14648905" cy="7952262"/>
          </a:xfrm>
          <a:prstGeom prst="rect">
            <a:avLst/>
          </a:prstGeom>
          <a:noFill/>
          <a:ln>
            <a:noFill/>
          </a:ln>
        </p:spPr>
      </p:pic>
      <p:cxnSp>
        <p:nvCxnSpPr>
          <p:cNvPr id="1686" name="Google Shape;1686;p67"/>
          <p:cNvCxnSpPr/>
          <p:nvPr/>
        </p:nvCxnSpPr>
        <p:spPr>
          <a:xfrm rot="10800000" flipH="1">
            <a:off x="-37175" y="882619"/>
            <a:ext cx="13079151" cy="3"/>
          </a:xfrm>
          <a:prstGeom prst="straightConnector1">
            <a:avLst/>
          </a:prstGeom>
          <a:noFill/>
          <a:ln w="38100" cap="flat" cmpd="sng">
            <a:solidFill>
              <a:srgbClr val="000000"/>
            </a:solidFill>
            <a:prstDash val="solid"/>
            <a:miter lim="400000"/>
            <a:headEnd type="none" w="sm" len="sm"/>
            <a:tailEnd type="none" w="sm" len="sm"/>
          </a:ln>
        </p:spPr>
      </p:cxnSp>
      <p:sp>
        <p:nvSpPr>
          <p:cNvPr id="1687" name="Google Shape;1687;p67"/>
          <p:cNvSpPr/>
          <p:nvPr/>
        </p:nvSpPr>
        <p:spPr>
          <a:xfrm>
            <a:off x="264051" y="171682"/>
            <a:ext cx="12476698" cy="532806"/>
          </a:xfrm>
          <a:prstGeom prst="rect">
            <a:avLst/>
          </a:prstGeom>
          <a:noFill/>
          <a:ln>
            <a:noFill/>
          </a:ln>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222222"/>
              </a:buClr>
              <a:buSzPts val="3200"/>
              <a:buFont typeface="Calibri"/>
              <a:buNone/>
            </a:pPr>
            <a:r>
              <a:rPr lang="en-US" sz="3200" b="1" i="0" u="none" strike="noStrike" cap="none">
                <a:solidFill>
                  <a:srgbClr val="222222"/>
                </a:solidFill>
                <a:latin typeface="Arial"/>
                <a:ea typeface="Arial"/>
                <a:cs typeface="Arial"/>
                <a:sym typeface="Arial"/>
              </a:rPr>
              <a:t>Lipase enzyme active site</a:t>
            </a:r>
            <a:endParaRPr/>
          </a:p>
        </p:txBody>
      </p:sp>
      <p:cxnSp>
        <p:nvCxnSpPr>
          <p:cNvPr id="1688" name="Google Shape;1688;p67"/>
          <p:cNvCxnSpPr/>
          <p:nvPr/>
        </p:nvCxnSpPr>
        <p:spPr>
          <a:xfrm rot="10800000" flipH="1">
            <a:off x="-37175" y="8873156"/>
            <a:ext cx="13079151" cy="3"/>
          </a:xfrm>
          <a:prstGeom prst="straightConnector1">
            <a:avLst/>
          </a:prstGeom>
          <a:noFill/>
          <a:ln w="38100" cap="flat" cmpd="sng">
            <a:solidFill>
              <a:srgbClr val="000000"/>
            </a:solidFill>
            <a:prstDash val="solid"/>
            <a:miter lim="400000"/>
            <a:headEnd type="none" w="sm" len="sm"/>
            <a:tailEnd type="none" w="sm" len="sm"/>
          </a:ln>
        </p:spPr>
      </p:cxn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692"/>
        <p:cNvGrpSpPr/>
        <p:nvPr/>
      </p:nvGrpSpPr>
      <p:grpSpPr>
        <a:xfrm>
          <a:off x="0" y="0"/>
          <a:ext cx="0" cy="0"/>
          <a:chOff x="0" y="0"/>
          <a:chExt cx="0" cy="0"/>
        </a:xfrm>
      </p:grpSpPr>
      <p:pic>
        <p:nvPicPr>
          <p:cNvPr id="1693" name="Google Shape;1693;p68"/>
          <p:cNvPicPr preferRelativeResize="0"/>
          <p:nvPr/>
        </p:nvPicPr>
        <p:blipFill rotWithShape="1">
          <a:blip r:embed="rId3">
            <a:alphaModFix/>
          </a:blip>
          <a:srcRect/>
          <a:stretch/>
        </p:blipFill>
        <p:spPr>
          <a:xfrm>
            <a:off x="-822052" y="891182"/>
            <a:ext cx="14648905" cy="7952262"/>
          </a:xfrm>
          <a:prstGeom prst="rect">
            <a:avLst/>
          </a:prstGeom>
          <a:noFill/>
          <a:ln>
            <a:noFill/>
          </a:ln>
        </p:spPr>
      </p:pic>
      <p:pic>
        <p:nvPicPr>
          <p:cNvPr id="1694" name="Google Shape;1694;p68"/>
          <p:cNvPicPr preferRelativeResize="0"/>
          <p:nvPr/>
        </p:nvPicPr>
        <p:blipFill rotWithShape="1">
          <a:blip r:embed="rId4">
            <a:alphaModFix/>
          </a:blip>
          <a:srcRect/>
          <a:stretch/>
        </p:blipFill>
        <p:spPr>
          <a:xfrm>
            <a:off x="-822052" y="891182"/>
            <a:ext cx="14648905" cy="7952262"/>
          </a:xfrm>
          <a:prstGeom prst="rect">
            <a:avLst/>
          </a:prstGeom>
          <a:noFill/>
          <a:ln>
            <a:noFill/>
          </a:ln>
        </p:spPr>
      </p:pic>
      <p:cxnSp>
        <p:nvCxnSpPr>
          <p:cNvPr id="1695" name="Google Shape;1695;p68"/>
          <p:cNvCxnSpPr/>
          <p:nvPr/>
        </p:nvCxnSpPr>
        <p:spPr>
          <a:xfrm rot="10800000" flipH="1">
            <a:off x="-37175" y="882619"/>
            <a:ext cx="13079151" cy="3"/>
          </a:xfrm>
          <a:prstGeom prst="straightConnector1">
            <a:avLst/>
          </a:prstGeom>
          <a:noFill/>
          <a:ln w="38100" cap="flat" cmpd="sng">
            <a:solidFill>
              <a:srgbClr val="000000"/>
            </a:solidFill>
            <a:prstDash val="solid"/>
            <a:miter lim="400000"/>
            <a:headEnd type="none" w="sm" len="sm"/>
            <a:tailEnd type="none" w="sm" len="sm"/>
          </a:ln>
        </p:spPr>
      </p:cxnSp>
      <p:sp>
        <p:nvSpPr>
          <p:cNvPr id="1696" name="Google Shape;1696;p68"/>
          <p:cNvSpPr/>
          <p:nvPr/>
        </p:nvSpPr>
        <p:spPr>
          <a:xfrm>
            <a:off x="264051" y="171682"/>
            <a:ext cx="12476698" cy="532806"/>
          </a:xfrm>
          <a:prstGeom prst="rect">
            <a:avLst/>
          </a:prstGeom>
          <a:noFill/>
          <a:ln>
            <a:noFill/>
          </a:ln>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222222"/>
              </a:buClr>
              <a:buSzPts val="3200"/>
              <a:buFont typeface="Calibri"/>
              <a:buNone/>
            </a:pPr>
            <a:r>
              <a:rPr lang="en-US" sz="3200" b="1" i="0" u="none" strike="noStrike" cap="none">
                <a:solidFill>
                  <a:srgbClr val="222222"/>
                </a:solidFill>
                <a:latin typeface="Arial"/>
                <a:ea typeface="Arial"/>
                <a:cs typeface="Arial"/>
                <a:sym typeface="Arial"/>
              </a:rPr>
              <a:t>Lipase enzyme active site</a:t>
            </a:r>
            <a:endParaRPr/>
          </a:p>
        </p:txBody>
      </p:sp>
      <p:cxnSp>
        <p:nvCxnSpPr>
          <p:cNvPr id="1697" name="Google Shape;1697;p68"/>
          <p:cNvCxnSpPr/>
          <p:nvPr/>
        </p:nvCxnSpPr>
        <p:spPr>
          <a:xfrm rot="10800000" flipH="1">
            <a:off x="-37175" y="8873156"/>
            <a:ext cx="13079151" cy="3"/>
          </a:xfrm>
          <a:prstGeom prst="straightConnector1">
            <a:avLst/>
          </a:prstGeom>
          <a:noFill/>
          <a:ln w="38100" cap="flat" cmpd="sng">
            <a:solidFill>
              <a:srgbClr val="000000"/>
            </a:solidFill>
            <a:prstDash val="solid"/>
            <a:miter lim="4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1694"/>
                                        </p:tgtEl>
                                      </p:cBhvr>
                                    </p:animEffect>
                                    <p:set>
                                      <p:cBhvr>
                                        <p:cTn id="7" dur="1" fill="hold">
                                          <p:stCondLst>
                                            <p:cond delay="1000"/>
                                          </p:stCondLst>
                                        </p:cTn>
                                        <p:tgtEl>
                                          <p:spTgt spid="16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701"/>
        <p:cNvGrpSpPr/>
        <p:nvPr/>
      </p:nvGrpSpPr>
      <p:grpSpPr>
        <a:xfrm>
          <a:off x="0" y="0"/>
          <a:ext cx="0" cy="0"/>
          <a:chOff x="0" y="0"/>
          <a:chExt cx="0" cy="0"/>
        </a:xfrm>
      </p:grpSpPr>
      <p:pic>
        <p:nvPicPr>
          <p:cNvPr id="1702" name="Google Shape;1702;p69"/>
          <p:cNvPicPr preferRelativeResize="0"/>
          <p:nvPr/>
        </p:nvPicPr>
        <p:blipFill rotWithShape="1">
          <a:blip r:embed="rId3">
            <a:alphaModFix/>
          </a:blip>
          <a:srcRect/>
          <a:stretch/>
        </p:blipFill>
        <p:spPr>
          <a:xfrm>
            <a:off x="-822052" y="891182"/>
            <a:ext cx="14648905" cy="7952262"/>
          </a:xfrm>
          <a:prstGeom prst="rect">
            <a:avLst/>
          </a:prstGeom>
          <a:noFill/>
          <a:ln>
            <a:noFill/>
          </a:ln>
        </p:spPr>
      </p:pic>
      <p:cxnSp>
        <p:nvCxnSpPr>
          <p:cNvPr id="1703" name="Google Shape;1703;p69"/>
          <p:cNvCxnSpPr/>
          <p:nvPr/>
        </p:nvCxnSpPr>
        <p:spPr>
          <a:xfrm rot="10800000" flipH="1">
            <a:off x="-37175" y="882619"/>
            <a:ext cx="13079151" cy="3"/>
          </a:xfrm>
          <a:prstGeom prst="straightConnector1">
            <a:avLst/>
          </a:prstGeom>
          <a:noFill/>
          <a:ln w="38100" cap="flat" cmpd="sng">
            <a:solidFill>
              <a:srgbClr val="000000"/>
            </a:solidFill>
            <a:prstDash val="solid"/>
            <a:miter lim="400000"/>
            <a:headEnd type="none" w="sm" len="sm"/>
            <a:tailEnd type="none" w="sm" len="sm"/>
          </a:ln>
        </p:spPr>
      </p:cxnSp>
      <p:sp>
        <p:nvSpPr>
          <p:cNvPr id="1704" name="Google Shape;1704;p69"/>
          <p:cNvSpPr/>
          <p:nvPr/>
        </p:nvSpPr>
        <p:spPr>
          <a:xfrm>
            <a:off x="264051" y="171682"/>
            <a:ext cx="12476698" cy="532806"/>
          </a:xfrm>
          <a:prstGeom prst="rect">
            <a:avLst/>
          </a:prstGeom>
          <a:noFill/>
          <a:ln>
            <a:noFill/>
          </a:ln>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222222"/>
              </a:buClr>
              <a:buSzPts val="3200"/>
              <a:buFont typeface="Calibri"/>
              <a:buNone/>
            </a:pPr>
            <a:r>
              <a:rPr lang="en-US" sz="3200" b="1" i="0" u="none" strike="noStrike" cap="none">
                <a:solidFill>
                  <a:srgbClr val="222222"/>
                </a:solidFill>
                <a:latin typeface="Arial"/>
                <a:ea typeface="Arial"/>
                <a:cs typeface="Arial"/>
                <a:sym typeface="Arial"/>
              </a:rPr>
              <a:t>Lipase enzyme active site</a:t>
            </a:r>
            <a:endParaRPr/>
          </a:p>
        </p:txBody>
      </p:sp>
      <p:cxnSp>
        <p:nvCxnSpPr>
          <p:cNvPr id="1705" name="Google Shape;1705;p69"/>
          <p:cNvCxnSpPr/>
          <p:nvPr/>
        </p:nvCxnSpPr>
        <p:spPr>
          <a:xfrm rot="10800000" flipH="1">
            <a:off x="-37175" y="8873156"/>
            <a:ext cx="13079151" cy="3"/>
          </a:xfrm>
          <a:prstGeom prst="straightConnector1">
            <a:avLst/>
          </a:prstGeom>
          <a:noFill/>
          <a:ln w="38100" cap="flat" cmpd="sng">
            <a:solidFill>
              <a:srgbClr val="000000"/>
            </a:solidFill>
            <a:prstDash val="solid"/>
            <a:miter lim="400000"/>
            <a:headEnd type="none" w="sm" len="sm"/>
            <a:tailEnd type="none" w="sm" len="sm"/>
          </a:ln>
        </p:spPr>
      </p:cxn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709"/>
        <p:cNvGrpSpPr/>
        <p:nvPr/>
      </p:nvGrpSpPr>
      <p:grpSpPr>
        <a:xfrm>
          <a:off x="0" y="0"/>
          <a:ext cx="0" cy="0"/>
          <a:chOff x="0" y="0"/>
          <a:chExt cx="0" cy="0"/>
        </a:xfrm>
      </p:grpSpPr>
      <p:pic>
        <p:nvPicPr>
          <p:cNvPr id="1710" name="Google Shape;1710;p70"/>
          <p:cNvPicPr preferRelativeResize="0"/>
          <p:nvPr/>
        </p:nvPicPr>
        <p:blipFill rotWithShape="1">
          <a:blip r:embed="rId3">
            <a:alphaModFix/>
          </a:blip>
          <a:srcRect/>
          <a:stretch/>
        </p:blipFill>
        <p:spPr>
          <a:xfrm>
            <a:off x="-822052" y="891182"/>
            <a:ext cx="14648905" cy="7952262"/>
          </a:xfrm>
          <a:prstGeom prst="rect">
            <a:avLst/>
          </a:prstGeom>
          <a:noFill/>
          <a:ln>
            <a:noFill/>
          </a:ln>
        </p:spPr>
      </p:pic>
      <p:cxnSp>
        <p:nvCxnSpPr>
          <p:cNvPr id="1711" name="Google Shape;1711;p70"/>
          <p:cNvCxnSpPr/>
          <p:nvPr/>
        </p:nvCxnSpPr>
        <p:spPr>
          <a:xfrm rot="10800000" flipH="1">
            <a:off x="-37175" y="882619"/>
            <a:ext cx="13079151" cy="3"/>
          </a:xfrm>
          <a:prstGeom prst="straightConnector1">
            <a:avLst/>
          </a:prstGeom>
          <a:noFill/>
          <a:ln w="38100" cap="flat" cmpd="sng">
            <a:solidFill>
              <a:srgbClr val="000000"/>
            </a:solidFill>
            <a:prstDash val="solid"/>
            <a:miter lim="400000"/>
            <a:headEnd type="none" w="sm" len="sm"/>
            <a:tailEnd type="none" w="sm" len="sm"/>
          </a:ln>
        </p:spPr>
      </p:cxnSp>
      <p:sp>
        <p:nvSpPr>
          <p:cNvPr id="1712" name="Google Shape;1712;p70"/>
          <p:cNvSpPr/>
          <p:nvPr/>
        </p:nvSpPr>
        <p:spPr>
          <a:xfrm>
            <a:off x="264051" y="171682"/>
            <a:ext cx="12476698" cy="532806"/>
          </a:xfrm>
          <a:prstGeom prst="rect">
            <a:avLst/>
          </a:prstGeom>
          <a:noFill/>
          <a:ln>
            <a:noFill/>
          </a:ln>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222222"/>
              </a:buClr>
              <a:buSzPts val="3200"/>
              <a:buFont typeface="Calibri"/>
              <a:buNone/>
            </a:pPr>
            <a:r>
              <a:rPr lang="en-US" sz="3200" b="1" i="0" u="none" strike="noStrike" cap="none">
                <a:solidFill>
                  <a:srgbClr val="222222"/>
                </a:solidFill>
                <a:latin typeface="Arial"/>
                <a:ea typeface="Arial"/>
                <a:cs typeface="Arial"/>
                <a:sym typeface="Arial"/>
              </a:rPr>
              <a:t>Lipase enzyme active site</a:t>
            </a:r>
            <a:endParaRPr/>
          </a:p>
        </p:txBody>
      </p:sp>
      <p:cxnSp>
        <p:nvCxnSpPr>
          <p:cNvPr id="1713" name="Google Shape;1713;p70"/>
          <p:cNvCxnSpPr/>
          <p:nvPr/>
        </p:nvCxnSpPr>
        <p:spPr>
          <a:xfrm rot="10800000" flipH="1">
            <a:off x="-37175" y="8873156"/>
            <a:ext cx="13079151" cy="3"/>
          </a:xfrm>
          <a:prstGeom prst="straightConnector1">
            <a:avLst/>
          </a:prstGeom>
          <a:noFill/>
          <a:ln w="38100" cap="flat" cmpd="sng">
            <a:solidFill>
              <a:srgbClr val="000000"/>
            </a:solidFill>
            <a:prstDash val="solid"/>
            <a:miter lim="400000"/>
            <a:headEnd type="none" w="sm" len="sm"/>
            <a:tailEnd type="none" w="sm" len="sm"/>
          </a:ln>
        </p:spPr>
      </p:cxn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717"/>
        <p:cNvGrpSpPr/>
        <p:nvPr/>
      </p:nvGrpSpPr>
      <p:grpSpPr>
        <a:xfrm>
          <a:off x="0" y="0"/>
          <a:ext cx="0" cy="0"/>
          <a:chOff x="0" y="0"/>
          <a:chExt cx="0" cy="0"/>
        </a:xfrm>
      </p:grpSpPr>
      <p:pic>
        <p:nvPicPr>
          <p:cNvPr id="1718" name="Google Shape;1718;p71"/>
          <p:cNvPicPr preferRelativeResize="0"/>
          <p:nvPr/>
        </p:nvPicPr>
        <p:blipFill rotWithShape="1">
          <a:blip r:embed="rId3">
            <a:alphaModFix/>
          </a:blip>
          <a:srcRect/>
          <a:stretch/>
        </p:blipFill>
        <p:spPr>
          <a:xfrm>
            <a:off x="-822052" y="891182"/>
            <a:ext cx="14648905" cy="7952262"/>
          </a:xfrm>
          <a:prstGeom prst="rect">
            <a:avLst/>
          </a:prstGeom>
          <a:noFill/>
          <a:ln>
            <a:noFill/>
          </a:ln>
        </p:spPr>
      </p:pic>
      <p:cxnSp>
        <p:nvCxnSpPr>
          <p:cNvPr id="1719" name="Google Shape;1719;p71"/>
          <p:cNvCxnSpPr/>
          <p:nvPr/>
        </p:nvCxnSpPr>
        <p:spPr>
          <a:xfrm rot="10800000" flipH="1">
            <a:off x="-37175" y="882619"/>
            <a:ext cx="13079151" cy="3"/>
          </a:xfrm>
          <a:prstGeom prst="straightConnector1">
            <a:avLst/>
          </a:prstGeom>
          <a:noFill/>
          <a:ln w="38100" cap="flat" cmpd="sng">
            <a:solidFill>
              <a:srgbClr val="000000"/>
            </a:solidFill>
            <a:prstDash val="solid"/>
            <a:miter lim="400000"/>
            <a:headEnd type="none" w="sm" len="sm"/>
            <a:tailEnd type="none" w="sm" len="sm"/>
          </a:ln>
        </p:spPr>
      </p:cxnSp>
      <p:sp>
        <p:nvSpPr>
          <p:cNvPr id="1720" name="Google Shape;1720;p71"/>
          <p:cNvSpPr/>
          <p:nvPr/>
        </p:nvSpPr>
        <p:spPr>
          <a:xfrm>
            <a:off x="264051" y="171682"/>
            <a:ext cx="12476698" cy="532806"/>
          </a:xfrm>
          <a:prstGeom prst="rect">
            <a:avLst/>
          </a:prstGeom>
          <a:noFill/>
          <a:ln>
            <a:noFill/>
          </a:ln>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222222"/>
              </a:buClr>
              <a:buSzPts val="3200"/>
              <a:buFont typeface="Calibri"/>
              <a:buNone/>
            </a:pPr>
            <a:r>
              <a:rPr lang="en-US" sz="3200" b="1" i="0" u="none" strike="noStrike" cap="none">
                <a:solidFill>
                  <a:srgbClr val="222222"/>
                </a:solidFill>
                <a:latin typeface="Arial"/>
                <a:ea typeface="Arial"/>
                <a:cs typeface="Arial"/>
                <a:sym typeface="Arial"/>
              </a:rPr>
              <a:t>Lipase enzyme active site</a:t>
            </a:r>
            <a:endParaRPr/>
          </a:p>
        </p:txBody>
      </p:sp>
      <p:cxnSp>
        <p:nvCxnSpPr>
          <p:cNvPr id="1721" name="Google Shape;1721;p71"/>
          <p:cNvCxnSpPr/>
          <p:nvPr/>
        </p:nvCxnSpPr>
        <p:spPr>
          <a:xfrm rot="10800000" flipH="1">
            <a:off x="-37175" y="8873156"/>
            <a:ext cx="13079151" cy="3"/>
          </a:xfrm>
          <a:prstGeom prst="straightConnector1">
            <a:avLst/>
          </a:prstGeom>
          <a:noFill/>
          <a:ln w="38100" cap="flat" cmpd="sng">
            <a:solidFill>
              <a:srgbClr val="000000"/>
            </a:solidFill>
            <a:prstDash val="solid"/>
            <a:miter lim="400000"/>
            <a:headEnd type="none" w="sm" len="sm"/>
            <a:tailEnd type="none" w="sm" len="sm"/>
          </a:ln>
        </p:spPr>
      </p:cxn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725"/>
        <p:cNvGrpSpPr/>
        <p:nvPr/>
      </p:nvGrpSpPr>
      <p:grpSpPr>
        <a:xfrm>
          <a:off x="0" y="0"/>
          <a:ext cx="0" cy="0"/>
          <a:chOff x="0" y="0"/>
          <a:chExt cx="0" cy="0"/>
        </a:xfrm>
      </p:grpSpPr>
      <p:grpSp>
        <p:nvGrpSpPr>
          <p:cNvPr id="1726" name="Google Shape;1726;p72"/>
          <p:cNvGrpSpPr/>
          <p:nvPr/>
        </p:nvGrpSpPr>
        <p:grpSpPr>
          <a:xfrm>
            <a:off x="2101401" y="1262077"/>
            <a:ext cx="8519959" cy="7550117"/>
            <a:chOff x="0" y="-1"/>
            <a:chExt cx="8519958" cy="7550115"/>
          </a:xfrm>
        </p:grpSpPr>
        <p:grpSp>
          <p:nvGrpSpPr>
            <p:cNvPr id="1727" name="Google Shape;1727;p72"/>
            <p:cNvGrpSpPr/>
            <p:nvPr/>
          </p:nvGrpSpPr>
          <p:grpSpPr>
            <a:xfrm>
              <a:off x="0" y="1729797"/>
              <a:ext cx="8314737" cy="5820317"/>
              <a:chOff x="0" y="0"/>
              <a:chExt cx="8314736" cy="5820315"/>
            </a:xfrm>
          </p:grpSpPr>
          <p:pic>
            <p:nvPicPr>
              <p:cNvPr id="1728" name="Google Shape;1728;p72"/>
              <p:cNvPicPr preferRelativeResize="0"/>
              <p:nvPr/>
            </p:nvPicPr>
            <p:blipFill rotWithShape="1">
              <a:blip r:embed="rId3">
                <a:alphaModFix/>
              </a:blip>
              <a:srcRect/>
              <a:stretch/>
            </p:blipFill>
            <p:spPr>
              <a:xfrm>
                <a:off x="0" y="0"/>
                <a:ext cx="8314736" cy="5820315"/>
              </a:xfrm>
              <a:prstGeom prst="rect">
                <a:avLst/>
              </a:prstGeom>
              <a:noFill/>
              <a:ln>
                <a:noFill/>
              </a:ln>
            </p:spPr>
          </p:pic>
          <p:sp>
            <p:nvSpPr>
              <p:cNvPr id="1729" name="Google Shape;1729;p72"/>
              <p:cNvSpPr/>
              <p:nvPr/>
            </p:nvSpPr>
            <p:spPr>
              <a:xfrm>
                <a:off x="7258479" y="3713952"/>
                <a:ext cx="213730" cy="213730"/>
              </a:xfrm>
              <a:prstGeom prst="ellipse">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1730" name="Google Shape;1730;p72"/>
              <p:cNvPicPr preferRelativeResize="0"/>
              <p:nvPr/>
            </p:nvPicPr>
            <p:blipFill rotWithShape="1">
              <a:blip r:embed="rId4">
                <a:alphaModFix/>
              </a:blip>
              <a:srcRect/>
              <a:stretch/>
            </p:blipFill>
            <p:spPr>
              <a:xfrm>
                <a:off x="7195270" y="3660190"/>
                <a:ext cx="340149" cy="321253"/>
              </a:xfrm>
              <a:prstGeom prst="rect">
                <a:avLst/>
              </a:prstGeom>
              <a:noFill/>
              <a:ln>
                <a:noFill/>
              </a:ln>
            </p:spPr>
          </p:pic>
        </p:grpSp>
        <p:sp>
          <p:nvSpPr>
            <p:cNvPr id="1731" name="Google Shape;1731;p72"/>
            <p:cNvSpPr/>
            <p:nvPr/>
          </p:nvSpPr>
          <p:spPr>
            <a:xfrm>
              <a:off x="1383554" y="1775760"/>
              <a:ext cx="7136404" cy="2911669"/>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1732" name="Google Shape;1732;p72"/>
            <p:cNvSpPr/>
            <p:nvPr/>
          </p:nvSpPr>
          <p:spPr>
            <a:xfrm rot="-2910438">
              <a:off x="-622332" y="3360915"/>
              <a:ext cx="7136404" cy="1186924"/>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1733" name="Google Shape;1733;p72"/>
            <p:cNvSpPr/>
            <p:nvPr/>
          </p:nvSpPr>
          <p:spPr>
            <a:xfrm rot="-2910438">
              <a:off x="-202408" y="2472447"/>
              <a:ext cx="7136404" cy="1186924"/>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grpSp>
      <p:cxnSp>
        <p:nvCxnSpPr>
          <p:cNvPr id="1734" name="Google Shape;1734;p72"/>
          <p:cNvCxnSpPr/>
          <p:nvPr/>
        </p:nvCxnSpPr>
        <p:spPr>
          <a:xfrm rot="10800000" flipH="1">
            <a:off x="-37175" y="882619"/>
            <a:ext cx="13079151" cy="3"/>
          </a:xfrm>
          <a:prstGeom prst="straightConnector1">
            <a:avLst/>
          </a:prstGeom>
          <a:noFill/>
          <a:ln w="38100" cap="flat" cmpd="sng">
            <a:solidFill>
              <a:srgbClr val="000000"/>
            </a:solidFill>
            <a:prstDash val="solid"/>
            <a:miter lim="400000"/>
            <a:headEnd type="none" w="sm" len="sm"/>
            <a:tailEnd type="none" w="sm" len="sm"/>
          </a:ln>
        </p:spPr>
      </p:cxnSp>
      <p:sp>
        <p:nvSpPr>
          <p:cNvPr id="1735" name="Google Shape;1735;p72"/>
          <p:cNvSpPr/>
          <p:nvPr/>
        </p:nvSpPr>
        <p:spPr>
          <a:xfrm>
            <a:off x="264051" y="171682"/>
            <a:ext cx="12476698" cy="532806"/>
          </a:xfrm>
          <a:prstGeom prst="rect">
            <a:avLst/>
          </a:prstGeom>
          <a:noFill/>
          <a:ln>
            <a:noFill/>
          </a:ln>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222222"/>
              </a:buClr>
              <a:buSzPts val="3200"/>
              <a:buFont typeface="Calibri"/>
              <a:buNone/>
            </a:pPr>
            <a:r>
              <a:rPr lang="en-US" sz="3200" b="1" i="0" u="none" strike="noStrike" cap="none">
                <a:solidFill>
                  <a:srgbClr val="222222"/>
                </a:solidFill>
                <a:latin typeface="Arial"/>
                <a:ea typeface="Arial"/>
                <a:cs typeface="Arial"/>
                <a:sym typeface="Arial"/>
              </a:rPr>
              <a:t>Lipase mechanism</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739"/>
        <p:cNvGrpSpPr/>
        <p:nvPr/>
      </p:nvGrpSpPr>
      <p:grpSpPr>
        <a:xfrm>
          <a:off x="0" y="0"/>
          <a:ext cx="0" cy="0"/>
          <a:chOff x="0" y="0"/>
          <a:chExt cx="0" cy="0"/>
        </a:xfrm>
      </p:grpSpPr>
      <p:grpSp>
        <p:nvGrpSpPr>
          <p:cNvPr id="1740" name="Google Shape;1740;p73"/>
          <p:cNvGrpSpPr/>
          <p:nvPr/>
        </p:nvGrpSpPr>
        <p:grpSpPr>
          <a:xfrm>
            <a:off x="2101401" y="2991875"/>
            <a:ext cx="8314738" cy="5820317"/>
            <a:chOff x="0" y="0"/>
            <a:chExt cx="8314736" cy="5820315"/>
          </a:xfrm>
        </p:grpSpPr>
        <p:pic>
          <p:nvPicPr>
            <p:cNvPr id="1741" name="Google Shape;1741;p73"/>
            <p:cNvPicPr preferRelativeResize="0"/>
            <p:nvPr/>
          </p:nvPicPr>
          <p:blipFill rotWithShape="1">
            <a:blip r:embed="rId3">
              <a:alphaModFix/>
            </a:blip>
            <a:srcRect/>
            <a:stretch/>
          </p:blipFill>
          <p:spPr>
            <a:xfrm>
              <a:off x="0" y="0"/>
              <a:ext cx="8314736" cy="5820315"/>
            </a:xfrm>
            <a:prstGeom prst="rect">
              <a:avLst/>
            </a:prstGeom>
            <a:noFill/>
            <a:ln>
              <a:noFill/>
            </a:ln>
          </p:spPr>
        </p:pic>
        <p:sp>
          <p:nvSpPr>
            <p:cNvPr id="1742" name="Google Shape;1742;p73"/>
            <p:cNvSpPr/>
            <p:nvPr/>
          </p:nvSpPr>
          <p:spPr>
            <a:xfrm>
              <a:off x="7258479" y="3713952"/>
              <a:ext cx="213730" cy="213730"/>
            </a:xfrm>
            <a:prstGeom prst="ellipse">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1743" name="Google Shape;1743;p73"/>
            <p:cNvPicPr preferRelativeResize="0"/>
            <p:nvPr/>
          </p:nvPicPr>
          <p:blipFill rotWithShape="1">
            <a:blip r:embed="rId4">
              <a:alphaModFix/>
            </a:blip>
            <a:srcRect/>
            <a:stretch/>
          </p:blipFill>
          <p:spPr>
            <a:xfrm>
              <a:off x="7195270" y="3660190"/>
              <a:ext cx="340149" cy="321253"/>
            </a:xfrm>
            <a:prstGeom prst="rect">
              <a:avLst/>
            </a:prstGeom>
            <a:noFill/>
            <a:ln>
              <a:noFill/>
            </a:ln>
          </p:spPr>
        </p:pic>
      </p:grpSp>
      <p:sp>
        <p:nvSpPr>
          <p:cNvPr id="1744" name="Google Shape;1744;p73"/>
          <p:cNvSpPr/>
          <p:nvPr/>
        </p:nvSpPr>
        <p:spPr>
          <a:xfrm>
            <a:off x="8461981" y="6798531"/>
            <a:ext cx="508058" cy="117042"/>
          </a:xfrm>
          <a:custGeom>
            <a:avLst/>
            <a:gdLst/>
            <a:ahLst/>
            <a:cxnLst/>
            <a:rect l="l" t="t" r="r" b="b"/>
            <a:pathLst>
              <a:path w="21600" h="21518" extrusionOk="0">
                <a:moveTo>
                  <a:pt x="21600" y="20868"/>
                </a:moveTo>
                <a:cubicBezTo>
                  <a:pt x="18861" y="7521"/>
                  <a:pt x="14926" y="-82"/>
                  <a:pt x="10800" y="1"/>
                </a:cubicBezTo>
                <a:cubicBezTo>
                  <a:pt x="6650" y="85"/>
                  <a:pt x="2711" y="7931"/>
                  <a:pt x="0" y="21518"/>
                </a:cubicBezTo>
              </a:path>
            </a:pathLst>
          </a:custGeom>
          <a:noFill/>
          <a:ln w="38100" cap="flat" cmpd="sng">
            <a:solidFill>
              <a:srgbClr val="0433FF"/>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1745" name="Google Shape;1745;p73"/>
          <p:cNvSpPr/>
          <p:nvPr/>
        </p:nvSpPr>
        <p:spPr>
          <a:xfrm>
            <a:off x="7759913" y="6653702"/>
            <a:ext cx="390358" cy="291901"/>
          </a:xfrm>
          <a:custGeom>
            <a:avLst/>
            <a:gdLst/>
            <a:ahLst/>
            <a:cxnLst/>
            <a:rect l="l" t="t" r="r" b="b"/>
            <a:pathLst>
              <a:path w="21538" h="19181" extrusionOk="0">
                <a:moveTo>
                  <a:pt x="21530" y="19181"/>
                </a:moveTo>
                <a:cubicBezTo>
                  <a:pt x="21600" y="12761"/>
                  <a:pt x="21284" y="5839"/>
                  <a:pt x="16710" y="1947"/>
                </a:cubicBezTo>
                <a:cubicBezTo>
                  <a:pt x="11578" y="-2419"/>
                  <a:pt x="4950" y="1689"/>
                  <a:pt x="0" y="3348"/>
                </a:cubicBezTo>
              </a:path>
            </a:pathLst>
          </a:custGeom>
          <a:noFill/>
          <a:ln w="38100" cap="flat" cmpd="sng">
            <a:solidFill>
              <a:srgbClr val="0433FF"/>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1746" name="Google Shape;1746;p73"/>
          <p:cNvSpPr/>
          <p:nvPr/>
        </p:nvSpPr>
        <p:spPr>
          <a:xfrm>
            <a:off x="6083915" y="6006630"/>
            <a:ext cx="1297971" cy="482119"/>
          </a:xfrm>
          <a:custGeom>
            <a:avLst/>
            <a:gdLst/>
            <a:ahLst/>
            <a:cxnLst/>
            <a:rect l="l" t="t" r="r" b="b"/>
            <a:pathLst>
              <a:path w="21600" h="19706" extrusionOk="0">
                <a:moveTo>
                  <a:pt x="21600" y="19706"/>
                </a:moveTo>
                <a:cubicBezTo>
                  <a:pt x="20872" y="6891"/>
                  <a:pt x="15957" y="-1894"/>
                  <a:pt x="10769" y="350"/>
                </a:cubicBezTo>
                <a:cubicBezTo>
                  <a:pt x="8801" y="1201"/>
                  <a:pt x="7070" y="3637"/>
                  <a:pt x="5408" y="6072"/>
                </a:cubicBezTo>
                <a:cubicBezTo>
                  <a:pt x="3602" y="8717"/>
                  <a:pt x="1801" y="11487"/>
                  <a:pt x="0" y="14396"/>
                </a:cubicBezTo>
              </a:path>
            </a:pathLst>
          </a:custGeom>
          <a:noFill/>
          <a:ln w="38100" cap="flat" cmpd="sng">
            <a:solidFill>
              <a:srgbClr val="0433FF"/>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1747" name="Google Shape;1747;p73"/>
          <p:cNvSpPr/>
          <p:nvPr/>
        </p:nvSpPr>
        <p:spPr>
          <a:xfrm>
            <a:off x="4949389" y="5424752"/>
            <a:ext cx="724088" cy="802202"/>
          </a:xfrm>
          <a:custGeom>
            <a:avLst/>
            <a:gdLst/>
            <a:ahLst/>
            <a:cxnLst/>
            <a:rect l="l" t="t" r="r" b="b"/>
            <a:pathLst>
              <a:path w="20857" h="21600" extrusionOk="0">
                <a:moveTo>
                  <a:pt x="20857" y="21600"/>
                </a:moveTo>
                <a:cubicBezTo>
                  <a:pt x="20368" y="18514"/>
                  <a:pt x="18342" y="15793"/>
                  <a:pt x="15427" y="14281"/>
                </a:cubicBezTo>
                <a:cubicBezTo>
                  <a:pt x="12109" y="12560"/>
                  <a:pt x="8114" y="12547"/>
                  <a:pt x="5041" y="10763"/>
                </a:cubicBezTo>
                <a:cubicBezTo>
                  <a:pt x="1142" y="8500"/>
                  <a:pt x="-743" y="4184"/>
                  <a:pt x="271" y="0"/>
                </a:cubicBezTo>
              </a:path>
            </a:pathLst>
          </a:custGeom>
          <a:noFill/>
          <a:ln w="38100" cap="flat" cmpd="sng">
            <a:solidFill>
              <a:srgbClr val="0433FF"/>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1748" name="Google Shape;1748;p73"/>
          <p:cNvSpPr/>
          <p:nvPr/>
        </p:nvSpPr>
        <p:spPr>
          <a:xfrm>
            <a:off x="4392159" y="4739484"/>
            <a:ext cx="421738" cy="409186"/>
          </a:xfrm>
          <a:custGeom>
            <a:avLst/>
            <a:gdLst/>
            <a:ahLst/>
            <a:cxnLst/>
            <a:rect l="l" t="t" r="r" b="b"/>
            <a:pathLst>
              <a:path w="21125" h="21600" extrusionOk="0">
                <a:moveTo>
                  <a:pt x="21125" y="21600"/>
                </a:moveTo>
                <a:cubicBezTo>
                  <a:pt x="16778" y="21067"/>
                  <a:pt x="12645" y="20254"/>
                  <a:pt x="8639" y="19194"/>
                </a:cubicBezTo>
                <a:cubicBezTo>
                  <a:pt x="4189" y="18016"/>
                  <a:pt x="-475" y="15442"/>
                  <a:pt x="39" y="10800"/>
                </a:cubicBezTo>
                <a:cubicBezTo>
                  <a:pt x="490" y="6725"/>
                  <a:pt x="4563" y="5190"/>
                  <a:pt x="8131" y="4080"/>
                </a:cubicBezTo>
                <a:cubicBezTo>
                  <a:pt x="11989" y="2880"/>
                  <a:pt x="15846" y="1538"/>
                  <a:pt x="19818" y="0"/>
                </a:cubicBezTo>
              </a:path>
            </a:pathLst>
          </a:custGeom>
          <a:noFill/>
          <a:ln w="38100" cap="flat" cmpd="sng">
            <a:solidFill>
              <a:srgbClr val="0433FF"/>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cxnSp>
        <p:nvCxnSpPr>
          <p:cNvPr id="1749" name="Google Shape;1749;p73"/>
          <p:cNvCxnSpPr/>
          <p:nvPr/>
        </p:nvCxnSpPr>
        <p:spPr>
          <a:xfrm rot="10800000" flipH="1">
            <a:off x="-37175" y="882619"/>
            <a:ext cx="13079151" cy="3"/>
          </a:xfrm>
          <a:prstGeom prst="straightConnector1">
            <a:avLst/>
          </a:prstGeom>
          <a:noFill/>
          <a:ln w="38100" cap="flat" cmpd="sng">
            <a:solidFill>
              <a:srgbClr val="000000"/>
            </a:solidFill>
            <a:prstDash val="solid"/>
            <a:miter lim="400000"/>
            <a:headEnd type="none" w="sm" len="sm"/>
            <a:tailEnd type="none" w="sm" len="sm"/>
          </a:ln>
        </p:spPr>
      </p:cxnSp>
      <p:sp>
        <p:nvSpPr>
          <p:cNvPr id="1750" name="Google Shape;1750;p73"/>
          <p:cNvSpPr/>
          <p:nvPr/>
        </p:nvSpPr>
        <p:spPr>
          <a:xfrm>
            <a:off x="264051" y="171682"/>
            <a:ext cx="12476698" cy="532806"/>
          </a:xfrm>
          <a:prstGeom prst="rect">
            <a:avLst/>
          </a:prstGeom>
          <a:noFill/>
          <a:ln>
            <a:noFill/>
          </a:ln>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222222"/>
              </a:buClr>
              <a:buSzPts val="3200"/>
              <a:buFont typeface="Calibri"/>
              <a:buNone/>
            </a:pPr>
            <a:r>
              <a:rPr lang="en-US" sz="3200" b="1" i="0" u="none" strike="noStrike" cap="none">
                <a:solidFill>
                  <a:srgbClr val="222222"/>
                </a:solidFill>
                <a:latin typeface="Arial"/>
                <a:ea typeface="Arial"/>
                <a:cs typeface="Arial"/>
                <a:sym typeface="Arial"/>
              </a:rPr>
              <a:t>Lipase mechanism</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4"/>
                                        </p:tgtEl>
                                        <p:attrNameLst>
                                          <p:attrName>style.visibility</p:attrName>
                                        </p:attrNameLst>
                                      </p:cBhvr>
                                      <p:to>
                                        <p:strVal val="visible"/>
                                      </p:to>
                                    </p:set>
                                    <p:animEffect transition="in" filter="fade">
                                      <p:cBhvr>
                                        <p:cTn id="7" dur="750"/>
                                        <p:tgtEl>
                                          <p:spTgt spid="1744"/>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745"/>
                                        </p:tgtEl>
                                        <p:attrNameLst>
                                          <p:attrName>style.visibility</p:attrName>
                                        </p:attrNameLst>
                                      </p:cBhvr>
                                      <p:to>
                                        <p:strVal val="visible"/>
                                      </p:to>
                                    </p:set>
                                    <p:animEffect transition="in" filter="fade">
                                      <p:cBhvr>
                                        <p:cTn id="11" dur="750"/>
                                        <p:tgtEl>
                                          <p:spTgt spid="1745"/>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746"/>
                                        </p:tgtEl>
                                        <p:attrNameLst>
                                          <p:attrName>style.visibility</p:attrName>
                                        </p:attrNameLst>
                                      </p:cBhvr>
                                      <p:to>
                                        <p:strVal val="visible"/>
                                      </p:to>
                                    </p:set>
                                    <p:animEffect transition="in" filter="fade">
                                      <p:cBhvr>
                                        <p:cTn id="15" dur="750"/>
                                        <p:tgtEl>
                                          <p:spTgt spid="1746"/>
                                        </p:tgtEl>
                                      </p:cBhvr>
                                    </p:animEffect>
                                  </p:childTnLst>
                                </p:cTn>
                              </p:par>
                            </p:childTnLst>
                          </p:cTn>
                        </p:par>
                        <p:par>
                          <p:cTn id="16" fill="hold">
                            <p:stCondLst>
                              <p:cond delay="2250"/>
                            </p:stCondLst>
                            <p:childTnLst>
                              <p:par>
                                <p:cTn id="17" presetID="10" presetClass="entr" presetSubtype="0" fill="hold" nodeType="afterEffect">
                                  <p:stCondLst>
                                    <p:cond delay="0"/>
                                  </p:stCondLst>
                                  <p:childTnLst>
                                    <p:set>
                                      <p:cBhvr>
                                        <p:cTn id="18" dur="1" fill="hold">
                                          <p:stCondLst>
                                            <p:cond delay="0"/>
                                          </p:stCondLst>
                                        </p:cTn>
                                        <p:tgtEl>
                                          <p:spTgt spid="1747"/>
                                        </p:tgtEl>
                                        <p:attrNameLst>
                                          <p:attrName>style.visibility</p:attrName>
                                        </p:attrNameLst>
                                      </p:cBhvr>
                                      <p:to>
                                        <p:strVal val="visible"/>
                                      </p:to>
                                    </p:set>
                                    <p:animEffect transition="in" filter="fade">
                                      <p:cBhvr>
                                        <p:cTn id="19" dur="750"/>
                                        <p:tgtEl>
                                          <p:spTgt spid="1747"/>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1748"/>
                                        </p:tgtEl>
                                        <p:attrNameLst>
                                          <p:attrName>style.visibility</p:attrName>
                                        </p:attrNameLst>
                                      </p:cBhvr>
                                      <p:to>
                                        <p:strVal val="visible"/>
                                      </p:to>
                                    </p:set>
                                    <p:animEffect transition="in" filter="fade">
                                      <p:cBhvr>
                                        <p:cTn id="23" dur="750"/>
                                        <p:tgtEl>
                                          <p:spTgt spid="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754"/>
        <p:cNvGrpSpPr/>
        <p:nvPr/>
      </p:nvGrpSpPr>
      <p:grpSpPr>
        <a:xfrm>
          <a:off x="0" y="0"/>
          <a:ext cx="0" cy="0"/>
          <a:chOff x="0" y="0"/>
          <a:chExt cx="0" cy="0"/>
        </a:xfrm>
      </p:grpSpPr>
      <p:grpSp>
        <p:nvGrpSpPr>
          <p:cNvPr id="1755" name="Google Shape;1755;p74"/>
          <p:cNvGrpSpPr/>
          <p:nvPr/>
        </p:nvGrpSpPr>
        <p:grpSpPr>
          <a:xfrm>
            <a:off x="2101401" y="2991875"/>
            <a:ext cx="8314738" cy="5820317"/>
            <a:chOff x="0" y="0"/>
            <a:chExt cx="8314736" cy="5820315"/>
          </a:xfrm>
        </p:grpSpPr>
        <p:pic>
          <p:nvPicPr>
            <p:cNvPr id="1756" name="Google Shape;1756;p74"/>
            <p:cNvPicPr preferRelativeResize="0"/>
            <p:nvPr/>
          </p:nvPicPr>
          <p:blipFill rotWithShape="1">
            <a:blip r:embed="rId3">
              <a:alphaModFix/>
            </a:blip>
            <a:srcRect/>
            <a:stretch/>
          </p:blipFill>
          <p:spPr>
            <a:xfrm>
              <a:off x="0" y="0"/>
              <a:ext cx="8314736" cy="5820315"/>
            </a:xfrm>
            <a:prstGeom prst="rect">
              <a:avLst/>
            </a:prstGeom>
            <a:noFill/>
            <a:ln>
              <a:noFill/>
            </a:ln>
          </p:spPr>
        </p:pic>
        <p:cxnSp>
          <p:nvCxnSpPr>
            <p:cNvPr id="1757" name="Google Shape;1757;p74"/>
            <p:cNvCxnSpPr/>
            <p:nvPr/>
          </p:nvCxnSpPr>
          <p:spPr>
            <a:xfrm>
              <a:off x="6757565" y="4067145"/>
              <a:ext cx="235164" cy="1"/>
            </a:xfrm>
            <a:prstGeom prst="straightConnector1">
              <a:avLst/>
            </a:prstGeom>
            <a:noFill/>
            <a:ln w="43175" cap="flat" cmpd="sng">
              <a:solidFill>
                <a:srgbClr val="0433FF"/>
              </a:solidFill>
              <a:prstDash val="solid"/>
              <a:miter lim="400000"/>
              <a:headEnd type="none" w="sm" len="sm"/>
              <a:tailEnd type="none" w="sm" len="sm"/>
            </a:ln>
          </p:spPr>
        </p:cxnSp>
        <p:cxnSp>
          <p:nvCxnSpPr>
            <p:cNvPr id="1758" name="Google Shape;1758;p74"/>
            <p:cNvCxnSpPr/>
            <p:nvPr/>
          </p:nvCxnSpPr>
          <p:spPr>
            <a:xfrm>
              <a:off x="5436385" y="3658248"/>
              <a:ext cx="126724" cy="287827"/>
            </a:xfrm>
            <a:prstGeom prst="straightConnector1">
              <a:avLst/>
            </a:prstGeom>
            <a:noFill/>
            <a:ln w="43175" cap="flat" cmpd="sng">
              <a:solidFill>
                <a:srgbClr val="0433FF"/>
              </a:solidFill>
              <a:prstDash val="solid"/>
              <a:miter lim="400000"/>
              <a:headEnd type="none" w="sm" len="sm"/>
              <a:tailEnd type="none" w="sm" len="sm"/>
            </a:ln>
          </p:spPr>
        </p:cxnSp>
        <p:cxnSp>
          <p:nvCxnSpPr>
            <p:cNvPr id="1759" name="Google Shape;1759;p74"/>
            <p:cNvCxnSpPr/>
            <p:nvPr/>
          </p:nvCxnSpPr>
          <p:spPr>
            <a:xfrm>
              <a:off x="4605882" y="3526280"/>
              <a:ext cx="201489" cy="59046"/>
            </a:xfrm>
            <a:prstGeom prst="straightConnector1">
              <a:avLst/>
            </a:prstGeom>
            <a:noFill/>
            <a:ln w="43175" cap="flat" cmpd="sng">
              <a:solidFill>
                <a:srgbClr val="0433FF"/>
              </a:solidFill>
              <a:prstDash val="solid"/>
              <a:miter lim="400000"/>
              <a:headEnd type="none" w="sm" len="sm"/>
              <a:tailEnd type="none" w="sm" len="sm"/>
            </a:ln>
          </p:spPr>
        </p:cxnSp>
        <p:cxnSp>
          <p:nvCxnSpPr>
            <p:cNvPr id="1760" name="Google Shape;1760;p74"/>
            <p:cNvCxnSpPr/>
            <p:nvPr/>
          </p:nvCxnSpPr>
          <p:spPr>
            <a:xfrm>
              <a:off x="2846699" y="2344518"/>
              <a:ext cx="393717" cy="866770"/>
            </a:xfrm>
            <a:prstGeom prst="straightConnector1">
              <a:avLst/>
            </a:prstGeom>
            <a:noFill/>
            <a:ln w="43175" cap="flat" cmpd="sng">
              <a:solidFill>
                <a:srgbClr val="0433FF"/>
              </a:solidFill>
              <a:prstDash val="solid"/>
              <a:miter lim="400000"/>
              <a:headEnd type="none" w="sm" len="sm"/>
              <a:tailEnd type="none" w="sm" len="sm"/>
            </a:ln>
          </p:spPr>
        </p:cxnSp>
        <p:sp>
          <p:nvSpPr>
            <p:cNvPr id="1761" name="Google Shape;1761;p74"/>
            <p:cNvSpPr/>
            <p:nvPr/>
          </p:nvSpPr>
          <p:spPr>
            <a:xfrm>
              <a:off x="2622997" y="1716647"/>
              <a:ext cx="57959" cy="60030"/>
            </a:xfrm>
            <a:prstGeom prst="ellipse">
              <a:avLst/>
            </a:prstGeom>
            <a:solidFill>
              <a:srgbClr val="0433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1762" name="Google Shape;1762;p74"/>
            <p:cNvSpPr/>
            <p:nvPr/>
          </p:nvSpPr>
          <p:spPr>
            <a:xfrm>
              <a:off x="2622997" y="1816809"/>
              <a:ext cx="57959" cy="60030"/>
            </a:xfrm>
            <a:prstGeom prst="ellipse">
              <a:avLst/>
            </a:prstGeom>
            <a:solidFill>
              <a:srgbClr val="0433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grpSp>
      <p:cxnSp>
        <p:nvCxnSpPr>
          <p:cNvPr id="1763" name="Google Shape;1763;p74"/>
          <p:cNvCxnSpPr/>
          <p:nvPr/>
        </p:nvCxnSpPr>
        <p:spPr>
          <a:xfrm rot="10800000" flipH="1">
            <a:off x="-37175" y="882619"/>
            <a:ext cx="13079151" cy="3"/>
          </a:xfrm>
          <a:prstGeom prst="straightConnector1">
            <a:avLst/>
          </a:prstGeom>
          <a:noFill/>
          <a:ln w="38100" cap="flat" cmpd="sng">
            <a:solidFill>
              <a:srgbClr val="000000"/>
            </a:solidFill>
            <a:prstDash val="solid"/>
            <a:miter lim="400000"/>
            <a:headEnd type="none" w="sm" len="sm"/>
            <a:tailEnd type="none" w="sm" len="sm"/>
          </a:ln>
        </p:spPr>
      </p:cxnSp>
      <p:sp>
        <p:nvSpPr>
          <p:cNvPr id="1764" name="Google Shape;1764;p74"/>
          <p:cNvSpPr/>
          <p:nvPr/>
        </p:nvSpPr>
        <p:spPr>
          <a:xfrm>
            <a:off x="264051" y="171682"/>
            <a:ext cx="12476698" cy="532806"/>
          </a:xfrm>
          <a:prstGeom prst="rect">
            <a:avLst/>
          </a:prstGeom>
          <a:noFill/>
          <a:ln>
            <a:noFill/>
          </a:ln>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222222"/>
              </a:buClr>
              <a:buSzPts val="3200"/>
              <a:buFont typeface="Calibri"/>
              <a:buNone/>
            </a:pPr>
            <a:r>
              <a:rPr lang="en-US" sz="3200" b="1" i="0" u="none" strike="noStrike" cap="none">
                <a:solidFill>
                  <a:srgbClr val="222222"/>
                </a:solidFill>
                <a:latin typeface="Arial"/>
                <a:ea typeface="Arial"/>
                <a:cs typeface="Arial"/>
                <a:sym typeface="Arial"/>
              </a:rPr>
              <a:t>Lipase mechanism</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1"/>
          <p:cNvSpPr/>
          <p:nvPr/>
        </p:nvSpPr>
        <p:spPr>
          <a:xfrm>
            <a:off x="-103231" y="4733242"/>
            <a:ext cx="13211261" cy="5509670"/>
          </a:xfrm>
          <a:prstGeom prst="rect">
            <a:avLst/>
          </a:prstGeom>
          <a:solidFill>
            <a:srgbClr val="D6D6D6"/>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D6D6D6"/>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219" name="Google Shape;219;p21"/>
          <p:cNvPicPr preferRelativeResize="0"/>
          <p:nvPr/>
        </p:nvPicPr>
        <p:blipFill rotWithShape="1">
          <a:blip r:embed="rId3">
            <a:alphaModFix/>
          </a:blip>
          <a:srcRect/>
          <a:stretch/>
        </p:blipFill>
        <p:spPr>
          <a:xfrm>
            <a:off x="2616200" y="5909357"/>
            <a:ext cx="2197100" cy="1993901"/>
          </a:xfrm>
          <a:prstGeom prst="rect">
            <a:avLst/>
          </a:prstGeom>
          <a:noFill/>
          <a:ln>
            <a:noFill/>
          </a:ln>
        </p:spPr>
      </p:pic>
      <p:pic>
        <p:nvPicPr>
          <p:cNvPr id="220" name="Google Shape;220;p21"/>
          <p:cNvPicPr preferRelativeResize="0"/>
          <p:nvPr/>
        </p:nvPicPr>
        <p:blipFill rotWithShape="1">
          <a:blip r:embed="rId4">
            <a:alphaModFix/>
          </a:blip>
          <a:srcRect/>
          <a:stretch/>
        </p:blipFill>
        <p:spPr>
          <a:xfrm>
            <a:off x="1008262" y="6455457"/>
            <a:ext cx="673101" cy="1447801"/>
          </a:xfrm>
          <a:prstGeom prst="rect">
            <a:avLst/>
          </a:prstGeom>
          <a:noFill/>
          <a:ln>
            <a:noFill/>
          </a:ln>
        </p:spPr>
      </p:pic>
      <p:pic>
        <p:nvPicPr>
          <p:cNvPr id="221" name="Google Shape;221;p21"/>
          <p:cNvPicPr preferRelativeResize="0"/>
          <p:nvPr/>
        </p:nvPicPr>
        <p:blipFill rotWithShape="1">
          <a:blip r:embed="rId4">
            <a:alphaModFix/>
          </a:blip>
          <a:srcRect/>
          <a:stretch/>
        </p:blipFill>
        <p:spPr>
          <a:xfrm>
            <a:off x="1008262" y="1654408"/>
            <a:ext cx="673101" cy="1447801"/>
          </a:xfrm>
          <a:prstGeom prst="rect">
            <a:avLst/>
          </a:prstGeom>
          <a:noFill/>
          <a:ln>
            <a:noFill/>
          </a:ln>
        </p:spPr>
      </p:pic>
      <p:pic>
        <p:nvPicPr>
          <p:cNvPr id="222" name="Google Shape;222;p21"/>
          <p:cNvPicPr preferRelativeResize="0"/>
          <p:nvPr/>
        </p:nvPicPr>
        <p:blipFill rotWithShape="1">
          <a:blip r:embed="rId5">
            <a:alphaModFix/>
          </a:blip>
          <a:srcRect/>
          <a:stretch/>
        </p:blipFill>
        <p:spPr>
          <a:xfrm>
            <a:off x="7991938" y="1123936"/>
            <a:ext cx="4330701" cy="1993901"/>
          </a:xfrm>
          <a:prstGeom prst="rect">
            <a:avLst/>
          </a:prstGeom>
          <a:noFill/>
          <a:ln>
            <a:noFill/>
          </a:ln>
        </p:spPr>
      </p:pic>
      <p:pic>
        <p:nvPicPr>
          <p:cNvPr id="223" name="Google Shape;223;p21"/>
          <p:cNvPicPr preferRelativeResize="0"/>
          <p:nvPr/>
        </p:nvPicPr>
        <p:blipFill rotWithShape="1">
          <a:blip r:embed="rId6">
            <a:alphaModFix/>
          </a:blip>
          <a:srcRect/>
          <a:stretch/>
        </p:blipFill>
        <p:spPr>
          <a:xfrm>
            <a:off x="2573620" y="1123936"/>
            <a:ext cx="4102101" cy="1993901"/>
          </a:xfrm>
          <a:prstGeom prst="rect">
            <a:avLst/>
          </a:prstGeom>
          <a:noFill/>
          <a:ln>
            <a:noFill/>
          </a:ln>
        </p:spPr>
      </p:pic>
      <p:pic>
        <p:nvPicPr>
          <p:cNvPr id="224" name="Google Shape;224;p21"/>
          <p:cNvPicPr preferRelativeResize="0"/>
          <p:nvPr/>
        </p:nvPicPr>
        <p:blipFill rotWithShape="1">
          <a:blip r:embed="rId7">
            <a:alphaModFix/>
          </a:blip>
          <a:srcRect/>
          <a:stretch/>
        </p:blipFill>
        <p:spPr>
          <a:xfrm>
            <a:off x="8034518" y="5909357"/>
            <a:ext cx="2425701" cy="1993901"/>
          </a:xfrm>
          <a:prstGeom prst="rect">
            <a:avLst/>
          </a:prstGeom>
          <a:noFill/>
          <a:ln>
            <a:noFill/>
          </a:ln>
        </p:spPr>
      </p:pic>
      <p:cxnSp>
        <p:nvCxnSpPr>
          <p:cNvPr id="225" name="Google Shape;225;p21"/>
          <p:cNvCxnSpPr/>
          <p:nvPr/>
        </p:nvCxnSpPr>
        <p:spPr>
          <a:xfrm rot="10800000" flipH="1">
            <a:off x="-37175" y="882619"/>
            <a:ext cx="13079151" cy="3"/>
          </a:xfrm>
          <a:prstGeom prst="straightConnector1">
            <a:avLst/>
          </a:prstGeom>
          <a:noFill/>
          <a:ln w="38100" cap="flat" cmpd="sng">
            <a:solidFill>
              <a:srgbClr val="000000"/>
            </a:solidFill>
            <a:prstDash val="solid"/>
            <a:miter lim="400000"/>
            <a:headEnd type="none" w="sm" len="sm"/>
            <a:tailEnd type="none" w="sm" len="sm"/>
          </a:ln>
        </p:spPr>
      </p:cxnSp>
      <p:sp>
        <p:nvSpPr>
          <p:cNvPr id="226" name="Google Shape;226;p21"/>
          <p:cNvSpPr/>
          <p:nvPr/>
        </p:nvSpPr>
        <p:spPr>
          <a:xfrm>
            <a:off x="682161" y="3486440"/>
            <a:ext cx="1435746" cy="484499"/>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2600"/>
              <a:buFont typeface="Calibri"/>
              <a:buNone/>
            </a:pPr>
            <a:r>
              <a:rPr lang="en-US" sz="2600" b="1" i="0" u="none" strike="noStrike" cap="none">
                <a:solidFill>
                  <a:srgbClr val="000000"/>
                </a:solidFill>
                <a:latin typeface="Arial"/>
                <a:ea typeface="Arial"/>
                <a:cs typeface="Arial"/>
                <a:sym typeface="Arial"/>
              </a:rPr>
              <a:t>Glycerol</a:t>
            </a:r>
            <a:endParaRPr/>
          </a:p>
        </p:txBody>
      </p:sp>
      <p:sp>
        <p:nvSpPr>
          <p:cNvPr id="227" name="Google Shape;227;p21"/>
          <p:cNvSpPr/>
          <p:nvPr/>
        </p:nvSpPr>
        <p:spPr>
          <a:xfrm>
            <a:off x="682161" y="8183202"/>
            <a:ext cx="1435746" cy="484499"/>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2600"/>
              <a:buFont typeface="Calibri"/>
              <a:buNone/>
            </a:pPr>
            <a:r>
              <a:rPr lang="en-US" sz="2600" b="1" i="0" u="none" strike="noStrike" cap="none">
                <a:solidFill>
                  <a:srgbClr val="000000"/>
                </a:solidFill>
                <a:latin typeface="Arial"/>
                <a:ea typeface="Arial"/>
                <a:cs typeface="Arial"/>
                <a:sym typeface="Arial"/>
              </a:rPr>
              <a:t>Glycerol</a:t>
            </a:r>
            <a:endParaRPr/>
          </a:p>
        </p:txBody>
      </p:sp>
      <p:sp>
        <p:nvSpPr>
          <p:cNvPr id="228" name="Google Shape;228;p21"/>
          <p:cNvSpPr/>
          <p:nvPr/>
        </p:nvSpPr>
        <p:spPr>
          <a:xfrm>
            <a:off x="7940859" y="8183202"/>
            <a:ext cx="4029299" cy="878199"/>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2600"/>
              <a:buFont typeface="Calibri"/>
              <a:buNone/>
            </a:pPr>
            <a:r>
              <a:rPr lang="en-US" sz="2600" b="1" i="0" u="none" strike="noStrike" cap="none">
                <a:solidFill>
                  <a:srgbClr val="000000"/>
                </a:solidFill>
                <a:latin typeface="Arial"/>
                <a:ea typeface="Arial"/>
                <a:cs typeface="Arial"/>
                <a:sym typeface="Arial"/>
              </a:rPr>
              <a:t>Tricaproin</a:t>
            </a:r>
            <a:endParaRPr/>
          </a:p>
          <a:p>
            <a:pPr marL="0" marR="0" lvl="0" indent="0" algn="l" rtl="0">
              <a:lnSpc>
                <a:spcPct val="100000"/>
              </a:lnSpc>
              <a:spcBef>
                <a:spcPts val="0"/>
              </a:spcBef>
              <a:spcAft>
                <a:spcPts val="0"/>
              </a:spcAft>
              <a:buClr>
                <a:srgbClr val="000000"/>
              </a:buClr>
              <a:buSzPts val="2600"/>
              <a:buFont typeface="Calibri"/>
              <a:buNone/>
            </a:pPr>
            <a:r>
              <a:rPr lang="en-US" sz="2600" b="0" i="0" u="none" strike="noStrike" cap="none">
                <a:solidFill>
                  <a:srgbClr val="000000"/>
                </a:solidFill>
                <a:latin typeface="Arial"/>
                <a:ea typeface="Arial"/>
                <a:cs typeface="Arial"/>
                <a:sym typeface="Arial"/>
              </a:rPr>
              <a:t>Triglyceride of caproic acid</a:t>
            </a:r>
            <a:endParaRPr/>
          </a:p>
        </p:txBody>
      </p:sp>
      <p:sp>
        <p:nvSpPr>
          <p:cNvPr id="229" name="Google Shape;229;p21"/>
          <p:cNvSpPr/>
          <p:nvPr/>
        </p:nvSpPr>
        <p:spPr>
          <a:xfrm>
            <a:off x="7940859" y="3486440"/>
            <a:ext cx="3753918" cy="878199"/>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2600"/>
              <a:buFont typeface="Calibri"/>
              <a:buNone/>
            </a:pPr>
            <a:r>
              <a:rPr lang="en-US" sz="2600" b="1" i="0" u="none" strike="noStrike" cap="none">
                <a:solidFill>
                  <a:srgbClr val="000000"/>
                </a:solidFill>
                <a:latin typeface="Arial"/>
                <a:ea typeface="Arial"/>
                <a:cs typeface="Arial"/>
                <a:sym typeface="Arial"/>
              </a:rPr>
              <a:t>Trilaurin</a:t>
            </a:r>
            <a:endParaRPr/>
          </a:p>
          <a:p>
            <a:pPr marL="0" marR="0" lvl="0" indent="0" algn="l" rtl="0">
              <a:lnSpc>
                <a:spcPct val="100000"/>
              </a:lnSpc>
              <a:spcBef>
                <a:spcPts val="0"/>
              </a:spcBef>
              <a:spcAft>
                <a:spcPts val="0"/>
              </a:spcAft>
              <a:buClr>
                <a:srgbClr val="000000"/>
              </a:buClr>
              <a:buSzPts val="2600"/>
              <a:buFont typeface="Calibri"/>
              <a:buNone/>
            </a:pPr>
            <a:r>
              <a:rPr lang="en-US" sz="2600" b="0" i="0" u="none" strike="noStrike" cap="none">
                <a:solidFill>
                  <a:srgbClr val="000000"/>
                </a:solidFill>
                <a:latin typeface="Arial"/>
                <a:ea typeface="Arial"/>
                <a:cs typeface="Arial"/>
                <a:sym typeface="Arial"/>
              </a:rPr>
              <a:t>Triglyceride of lauric acid</a:t>
            </a:r>
            <a:endParaRPr/>
          </a:p>
        </p:txBody>
      </p:sp>
      <p:grpSp>
        <p:nvGrpSpPr>
          <p:cNvPr id="230" name="Google Shape;230;p21"/>
          <p:cNvGrpSpPr/>
          <p:nvPr/>
        </p:nvGrpSpPr>
        <p:grpSpPr>
          <a:xfrm>
            <a:off x="2700633" y="8183202"/>
            <a:ext cx="4280336" cy="928541"/>
            <a:chOff x="0" y="0"/>
            <a:chExt cx="4280335" cy="928539"/>
          </a:xfrm>
        </p:grpSpPr>
        <p:sp>
          <p:nvSpPr>
            <p:cNvPr id="231" name="Google Shape;231;p21"/>
            <p:cNvSpPr/>
            <p:nvPr/>
          </p:nvSpPr>
          <p:spPr>
            <a:xfrm>
              <a:off x="0" y="0"/>
              <a:ext cx="4280335" cy="484498"/>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2600"/>
                <a:buFont typeface="Calibri"/>
                <a:buNone/>
              </a:pPr>
              <a:r>
                <a:rPr lang="en-US" sz="2600" b="1" i="0" u="none" strike="noStrike" cap="none">
                  <a:solidFill>
                    <a:srgbClr val="000000"/>
                  </a:solidFill>
                  <a:latin typeface="Arial"/>
                  <a:ea typeface="Arial"/>
                  <a:cs typeface="Arial"/>
                  <a:sym typeface="Arial"/>
                </a:rPr>
                <a:t>3 hexanoic acid molecules</a:t>
              </a:r>
              <a:endParaRPr/>
            </a:p>
          </p:txBody>
        </p:sp>
        <p:sp>
          <p:nvSpPr>
            <p:cNvPr id="232" name="Google Shape;232;p21"/>
            <p:cNvSpPr/>
            <p:nvPr/>
          </p:nvSpPr>
          <p:spPr>
            <a:xfrm>
              <a:off x="0" y="444041"/>
              <a:ext cx="2536950" cy="484498"/>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2600"/>
                <a:buFont typeface="Calibri"/>
                <a:buNone/>
              </a:pPr>
              <a:r>
                <a:rPr lang="en-US" sz="2600" b="0" i="0" u="none" strike="noStrike" cap="none">
                  <a:solidFill>
                    <a:srgbClr val="000000"/>
                  </a:solidFill>
                  <a:latin typeface="Arial"/>
                  <a:ea typeface="Arial"/>
                  <a:cs typeface="Arial"/>
                  <a:sym typeface="Arial"/>
                </a:rPr>
                <a:t>3 free fatty acids</a:t>
              </a:r>
              <a:endParaRPr/>
            </a:p>
          </p:txBody>
        </p:sp>
      </p:grpSp>
      <p:grpSp>
        <p:nvGrpSpPr>
          <p:cNvPr id="233" name="Google Shape;233;p21"/>
          <p:cNvGrpSpPr/>
          <p:nvPr/>
        </p:nvGrpSpPr>
        <p:grpSpPr>
          <a:xfrm>
            <a:off x="2700633" y="3486440"/>
            <a:ext cx="4683735" cy="928541"/>
            <a:chOff x="0" y="0"/>
            <a:chExt cx="4683733" cy="928539"/>
          </a:xfrm>
        </p:grpSpPr>
        <p:sp>
          <p:nvSpPr>
            <p:cNvPr id="234" name="Google Shape;234;p21"/>
            <p:cNvSpPr/>
            <p:nvPr/>
          </p:nvSpPr>
          <p:spPr>
            <a:xfrm>
              <a:off x="0" y="0"/>
              <a:ext cx="4683733" cy="484498"/>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2600"/>
                <a:buFont typeface="Calibri"/>
                <a:buNone/>
              </a:pPr>
              <a:r>
                <a:rPr lang="en-US" sz="2600" b="1" i="0" u="none" strike="noStrike" cap="none">
                  <a:solidFill>
                    <a:srgbClr val="000000"/>
                  </a:solidFill>
                  <a:latin typeface="Arial"/>
                  <a:ea typeface="Arial"/>
                  <a:cs typeface="Arial"/>
                  <a:sym typeface="Arial"/>
                </a:rPr>
                <a:t>3 dodecanoic acid molecules</a:t>
              </a:r>
              <a:endParaRPr/>
            </a:p>
          </p:txBody>
        </p:sp>
        <p:sp>
          <p:nvSpPr>
            <p:cNvPr id="235" name="Google Shape;235;p21"/>
            <p:cNvSpPr/>
            <p:nvPr/>
          </p:nvSpPr>
          <p:spPr>
            <a:xfrm>
              <a:off x="0" y="444041"/>
              <a:ext cx="2536950" cy="484498"/>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2600"/>
                <a:buFont typeface="Calibri"/>
                <a:buNone/>
              </a:pPr>
              <a:r>
                <a:rPr lang="en-US" sz="2600" b="0" i="0" u="none" strike="noStrike" cap="none">
                  <a:solidFill>
                    <a:srgbClr val="000000"/>
                  </a:solidFill>
                  <a:latin typeface="Arial"/>
                  <a:ea typeface="Arial"/>
                  <a:cs typeface="Arial"/>
                  <a:sym typeface="Arial"/>
                </a:rPr>
                <a:t>3 free fatty acids</a:t>
              </a:r>
              <a:endParaRPr/>
            </a:p>
          </p:txBody>
        </p:sp>
      </p:grpSp>
      <p:sp>
        <p:nvSpPr>
          <p:cNvPr id="236" name="Google Shape;236;p21"/>
          <p:cNvSpPr/>
          <p:nvPr/>
        </p:nvSpPr>
        <p:spPr>
          <a:xfrm>
            <a:off x="477334" y="4997595"/>
            <a:ext cx="12050132" cy="532806"/>
          </a:xfrm>
          <a:prstGeom prst="rect">
            <a:avLst/>
          </a:prstGeom>
          <a:noFill/>
          <a:ln>
            <a:noFill/>
          </a:ln>
        </p:spPr>
        <p:txBody>
          <a:bodyPr spcFirstLastPara="1" wrap="square" lIns="38100" tIns="38100" rIns="38100" bIns="38100" anchor="t" anchorCtr="0">
            <a:noAutofit/>
          </a:bodyPr>
          <a:lstStyle/>
          <a:p>
            <a:pPr marL="0" marR="0" lvl="0" indent="0" algn="l" rtl="0">
              <a:lnSpc>
                <a:spcPct val="100000"/>
              </a:lnSpc>
              <a:spcBef>
                <a:spcPts val="0"/>
              </a:spcBef>
              <a:spcAft>
                <a:spcPts val="0"/>
              </a:spcAft>
              <a:buClr>
                <a:srgbClr val="FFFFFF"/>
              </a:buClr>
              <a:buSzPts val="3200"/>
              <a:buFont typeface="Calibri"/>
              <a:buNone/>
            </a:pPr>
            <a:r>
              <a:rPr lang="en-US" sz="3200" b="1" i="0" u="none" strike="noStrike" cap="none">
                <a:solidFill>
                  <a:srgbClr val="FFFFFF"/>
                </a:solidFill>
                <a:latin typeface="Arial"/>
                <a:ea typeface="Arial"/>
                <a:cs typeface="Arial"/>
                <a:sym typeface="Arial"/>
              </a:rPr>
              <a:t>If models are in short supply, build shorter chain fatty acids.</a:t>
            </a:r>
            <a:endParaRPr/>
          </a:p>
        </p:txBody>
      </p:sp>
      <p:sp>
        <p:nvSpPr>
          <p:cNvPr id="237" name="Google Shape;237;p21"/>
          <p:cNvSpPr/>
          <p:nvPr/>
        </p:nvSpPr>
        <p:spPr>
          <a:xfrm>
            <a:off x="1878326" y="1942010"/>
            <a:ext cx="477715" cy="792443"/>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4900"/>
              <a:buFont typeface="Calibri"/>
              <a:buNone/>
            </a:pPr>
            <a:r>
              <a:rPr lang="en-US" sz="4900" b="0" i="0" u="none" strike="noStrike" cap="none">
                <a:solidFill>
                  <a:srgbClr val="000000"/>
                </a:solidFill>
                <a:latin typeface="Arial"/>
                <a:ea typeface="Arial"/>
                <a:cs typeface="Arial"/>
                <a:sym typeface="Arial"/>
              </a:rPr>
              <a:t>+</a:t>
            </a:r>
            <a:endParaRPr/>
          </a:p>
        </p:txBody>
      </p:sp>
      <p:sp>
        <p:nvSpPr>
          <p:cNvPr id="238" name="Google Shape;238;p21"/>
          <p:cNvSpPr/>
          <p:nvPr/>
        </p:nvSpPr>
        <p:spPr>
          <a:xfrm>
            <a:off x="1909924" y="6752891"/>
            <a:ext cx="477714" cy="792443"/>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4900"/>
              <a:buFont typeface="Calibri"/>
              <a:buNone/>
            </a:pPr>
            <a:r>
              <a:rPr lang="en-US" sz="4900" b="0" i="0" u="none" strike="noStrike" cap="none">
                <a:solidFill>
                  <a:srgbClr val="000000"/>
                </a:solidFill>
                <a:latin typeface="Arial"/>
                <a:ea typeface="Arial"/>
                <a:cs typeface="Arial"/>
                <a:sym typeface="Arial"/>
              </a:rPr>
              <a:t>+</a:t>
            </a:r>
            <a:endParaRPr/>
          </a:p>
        </p:txBody>
      </p:sp>
      <p:cxnSp>
        <p:nvCxnSpPr>
          <p:cNvPr id="239" name="Google Shape;239;p21"/>
          <p:cNvCxnSpPr/>
          <p:nvPr/>
        </p:nvCxnSpPr>
        <p:spPr>
          <a:xfrm>
            <a:off x="6997279" y="2338231"/>
            <a:ext cx="673101" cy="1"/>
          </a:xfrm>
          <a:prstGeom prst="straightConnector1">
            <a:avLst/>
          </a:prstGeom>
          <a:noFill/>
          <a:ln w="38100" cap="flat" cmpd="sng">
            <a:solidFill>
              <a:srgbClr val="000000"/>
            </a:solidFill>
            <a:prstDash val="solid"/>
            <a:miter lim="400000"/>
            <a:headEnd type="none" w="sm" len="sm"/>
            <a:tailEnd type="stealth" w="med" len="med"/>
          </a:ln>
        </p:spPr>
      </p:cxnSp>
      <p:cxnSp>
        <p:nvCxnSpPr>
          <p:cNvPr id="240" name="Google Shape;240;p21"/>
          <p:cNvCxnSpPr/>
          <p:nvPr/>
        </p:nvCxnSpPr>
        <p:spPr>
          <a:xfrm>
            <a:off x="5177438" y="7179357"/>
            <a:ext cx="2492942" cy="1"/>
          </a:xfrm>
          <a:prstGeom prst="straightConnector1">
            <a:avLst/>
          </a:prstGeom>
          <a:noFill/>
          <a:ln w="38100" cap="flat" cmpd="sng">
            <a:solidFill>
              <a:srgbClr val="000000"/>
            </a:solidFill>
            <a:prstDash val="solid"/>
            <a:miter lim="400000"/>
            <a:headEnd type="none" w="sm" len="sm"/>
            <a:tailEnd type="stealth" w="med" len="med"/>
          </a:ln>
        </p:spPr>
      </p:cxnSp>
      <p:sp>
        <p:nvSpPr>
          <p:cNvPr id="241" name="Google Shape;241;p21"/>
          <p:cNvSpPr/>
          <p:nvPr/>
        </p:nvSpPr>
        <p:spPr>
          <a:xfrm>
            <a:off x="239837" y="171682"/>
            <a:ext cx="12525126" cy="532806"/>
          </a:xfrm>
          <a:prstGeom prst="rect">
            <a:avLst/>
          </a:prstGeom>
          <a:noFill/>
          <a:ln>
            <a:noFill/>
          </a:ln>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222222"/>
              </a:buClr>
              <a:buSzPts val="3200"/>
              <a:buFont typeface="Calibri"/>
              <a:buNone/>
            </a:pPr>
            <a:r>
              <a:rPr lang="en-US" sz="3200" b="1" i="0" u="none" strike="noStrike" cap="none">
                <a:solidFill>
                  <a:srgbClr val="222222"/>
                </a:solidFill>
                <a:latin typeface="Arial"/>
                <a:ea typeface="Arial"/>
                <a:cs typeface="Arial"/>
                <a:sym typeface="Arial"/>
              </a:rPr>
              <a:t>Triglycerides (fats and oils) contain glycerol and fatty acids.</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768"/>
        <p:cNvGrpSpPr/>
        <p:nvPr/>
      </p:nvGrpSpPr>
      <p:grpSpPr>
        <a:xfrm>
          <a:off x="0" y="0"/>
          <a:ext cx="0" cy="0"/>
          <a:chOff x="0" y="0"/>
          <a:chExt cx="0" cy="0"/>
        </a:xfrm>
      </p:grpSpPr>
      <p:pic>
        <p:nvPicPr>
          <p:cNvPr id="1769" name="Google Shape;1769;p75"/>
          <p:cNvPicPr preferRelativeResize="0"/>
          <p:nvPr/>
        </p:nvPicPr>
        <p:blipFill rotWithShape="1">
          <a:blip r:embed="rId3">
            <a:alphaModFix/>
          </a:blip>
          <a:srcRect/>
          <a:stretch/>
        </p:blipFill>
        <p:spPr>
          <a:xfrm>
            <a:off x="2101401" y="2991875"/>
            <a:ext cx="8314737" cy="5820316"/>
          </a:xfrm>
          <a:prstGeom prst="rect">
            <a:avLst/>
          </a:prstGeom>
          <a:noFill/>
          <a:ln>
            <a:noFill/>
          </a:ln>
        </p:spPr>
      </p:pic>
      <p:cxnSp>
        <p:nvCxnSpPr>
          <p:cNvPr id="1770" name="Google Shape;1770;p75"/>
          <p:cNvCxnSpPr/>
          <p:nvPr/>
        </p:nvCxnSpPr>
        <p:spPr>
          <a:xfrm rot="10800000" flipH="1">
            <a:off x="-37175" y="882619"/>
            <a:ext cx="13079151" cy="3"/>
          </a:xfrm>
          <a:prstGeom prst="straightConnector1">
            <a:avLst/>
          </a:prstGeom>
          <a:noFill/>
          <a:ln w="38100" cap="flat" cmpd="sng">
            <a:solidFill>
              <a:srgbClr val="000000"/>
            </a:solidFill>
            <a:prstDash val="solid"/>
            <a:miter lim="400000"/>
            <a:headEnd type="none" w="sm" len="sm"/>
            <a:tailEnd type="none" w="sm" len="sm"/>
          </a:ln>
        </p:spPr>
      </p:cxnSp>
      <p:sp>
        <p:nvSpPr>
          <p:cNvPr id="1771" name="Google Shape;1771;p75"/>
          <p:cNvSpPr/>
          <p:nvPr/>
        </p:nvSpPr>
        <p:spPr>
          <a:xfrm>
            <a:off x="264051" y="171682"/>
            <a:ext cx="12476698" cy="532806"/>
          </a:xfrm>
          <a:prstGeom prst="rect">
            <a:avLst/>
          </a:prstGeom>
          <a:noFill/>
          <a:ln>
            <a:noFill/>
          </a:ln>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222222"/>
              </a:buClr>
              <a:buSzPts val="3200"/>
              <a:buFont typeface="Calibri"/>
              <a:buNone/>
            </a:pPr>
            <a:r>
              <a:rPr lang="en-US" sz="3200" b="1" i="0" u="none" strike="noStrike" cap="none">
                <a:solidFill>
                  <a:srgbClr val="222222"/>
                </a:solidFill>
                <a:latin typeface="Arial"/>
                <a:ea typeface="Arial"/>
                <a:cs typeface="Arial"/>
                <a:sym typeface="Arial"/>
              </a:rPr>
              <a:t>Lipase mechanism</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775"/>
        <p:cNvGrpSpPr/>
        <p:nvPr/>
      </p:nvGrpSpPr>
      <p:grpSpPr>
        <a:xfrm>
          <a:off x="0" y="0"/>
          <a:ext cx="0" cy="0"/>
          <a:chOff x="0" y="0"/>
          <a:chExt cx="0" cy="0"/>
        </a:xfrm>
      </p:grpSpPr>
      <p:pic>
        <p:nvPicPr>
          <p:cNvPr id="1776" name="Google Shape;1776;p76"/>
          <p:cNvPicPr preferRelativeResize="0"/>
          <p:nvPr/>
        </p:nvPicPr>
        <p:blipFill rotWithShape="1">
          <a:blip r:embed="rId3">
            <a:alphaModFix/>
          </a:blip>
          <a:srcRect/>
          <a:stretch/>
        </p:blipFill>
        <p:spPr>
          <a:xfrm>
            <a:off x="2101401" y="2991875"/>
            <a:ext cx="8314737" cy="5820316"/>
          </a:xfrm>
          <a:prstGeom prst="rect">
            <a:avLst/>
          </a:prstGeom>
          <a:noFill/>
          <a:ln>
            <a:noFill/>
          </a:ln>
        </p:spPr>
      </p:pic>
      <p:sp>
        <p:nvSpPr>
          <p:cNvPr id="1777" name="Google Shape;1777;p76"/>
          <p:cNvSpPr/>
          <p:nvPr/>
        </p:nvSpPr>
        <p:spPr>
          <a:xfrm rot="764647">
            <a:off x="8872456" y="7138411"/>
            <a:ext cx="259383" cy="268667"/>
          </a:xfrm>
          <a:custGeom>
            <a:avLst/>
            <a:gdLst/>
            <a:ahLst/>
            <a:cxnLst/>
            <a:rect l="l" t="t" r="r" b="b"/>
            <a:pathLst>
              <a:path w="21458" h="20750" extrusionOk="0">
                <a:moveTo>
                  <a:pt x="21458" y="0"/>
                </a:moveTo>
                <a:cubicBezTo>
                  <a:pt x="19185" y="4472"/>
                  <a:pt x="17122" y="9168"/>
                  <a:pt x="15267" y="13550"/>
                </a:cubicBezTo>
                <a:cubicBezTo>
                  <a:pt x="13543" y="17621"/>
                  <a:pt x="10538" y="21600"/>
                  <a:pt x="6362" y="20591"/>
                </a:cubicBezTo>
                <a:cubicBezTo>
                  <a:pt x="2841" y="19741"/>
                  <a:pt x="1490" y="16552"/>
                  <a:pt x="791" y="13665"/>
                </a:cubicBezTo>
                <a:cubicBezTo>
                  <a:pt x="96" y="10793"/>
                  <a:pt x="-142" y="7802"/>
                  <a:pt x="81" y="4458"/>
                </a:cubicBezTo>
              </a:path>
            </a:pathLst>
          </a:custGeom>
          <a:noFill/>
          <a:ln w="38100" cap="flat" cmpd="sng">
            <a:solidFill>
              <a:srgbClr val="0433FF"/>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1778" name="Google Shape;1778;p76"/>
          <p:cNvSpPr/>
          <p:nvPr/>
        </p:nvSpPr>
        <p:spPr>
          <a:xfrm>
            <a:off x="7775273" y="6682458"/>
            <a:ext cx="801767" cy="234796"/>
          </a:xfrm>
          <a:custGeom>
            <a:avLst/>
            <a:gdLst/>
            <a:ahLst/>
            <a:cxnLst/>
            <a:rect l="l" t="t" r="r" b="b"/>
            <a:pathLst>
              <a:path w="21600" h="21210" extrusionOk="0">
                <a:moveTo>
                  <a:pt x="21600" y="21210"/>
                </a:moveTo>
                <a:cubicBezTo>
                  <a:pt x="17941" y="8561"/>
                  <a:pt x="12993" y="1013"/>
                  <a:pt x="7745" y="78"/>
                </a:cubicBezTo>
                <a:cubicBezTo>
                  <a:pt x="5118" y="-390"/>
                  <a:pt x="2447" y="1290"/>
                  <a:pt x="0" y="3711"/>
                </a:cubicBezTo>
              </a:path>
            </a:pathLst>
          </a:custGeom>
          <a:noFill/>
          <a:ln w="38100" cap="flat" cmpd="sng">
            <a:solidFill>
              <a:srgbClr val="0433FF"/>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1779" name="Google Shape;1779;p76"/>
          <p:cNvSpPr/>
          <p:nvPr/>
        </p:nvSpPr>
        <p:spPr>
          <a:xfrm>
            <a:off x="6832486" y="6079018"/>
            <a:ext cx="569142" cy="444692"/>
          </a:xfrm>
          <a:custGeom>
            <a:avLst/>
            <a:gdLst/>
            <a:ahLst/>
            <a:cxnLst/>
            <a:rect l="l" t="t" r="r" b="b"/>
            <a:pathLst>
              <a:path w="21600" h="20820" extrusionOk="0">
                <a:moveTo>
                  <a:pt x="21600" y="20820"/>
                </a:moveTo>
                <a:cubicBezTo>
                  <a:pt x="21220" y="17197"/>
                  <a:pt x="20680" y="13670"/>
                  <a:pt x="19994" y="10233"/>
                </a:cubicBezTo>
                <a:cubicBezTo>
                  <a:pt x="19327" y="6888"/>
                  <a:pt x="18424" y="3367"/>
                  <a:pt x="16034" y="1392"/>
                </a:cubicBezTo>
                <a:cubicBezTo>
                  <a:pt x="13406" y="-780"/>
                  <a:pt x="9966" y="-264"/>
                  <a:pt x="7294" y="1926"/>
                </a:cubicBezTo>
                <a:cubicBezTo>
                  <a:pt x="5249" y="3603"/>
                  <a:pt x="3798" y="6043"/>
                  <a:pt x="2663" y="8614"/>
                </a:cubicBezTo>
                <a:cubicBezTo>
                  <a:pt x="1417" y="11438"/>
                  <a:pt x="508" y="14519"/>
                  <a:pt x="0" y="17773"/>
                </a:cubicBezTo>
              </a:path>
            </a:pathLst>
          </a:custGeom>
          <a:noFill/>
          <a:ln w="38100" cap="flat" cmpd="sng">
            <a:solidFill>
              <a:srgbClr val="0433FF"/>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1780" name="Google Shape;1780;p76"/>
          <p:cNvSpPr/>
          <p:nvPr/>
        </p:nvSpPr>
        <p:spPr>
          <a:xfrm>
            <a:off x="5226846" y="5312829"/>
            <a:ext cx="1172461" cy="1119097"/>
          </a:xfrm>
          <a:custGeom>
            <a:avLst/>
            <a:gdLst/>
            <a:ahLst/>
            <a:cxnLst/>
            <a:rect l="l" t="t" r="r" b="b"/>
            <a:pathLst>
              <a:path w="21600" h="21038" extrusionOk="0">
                <a:moveTo>
                  <a:pt x="21600" y="21038"/>
                </a:moveTo>
                <a:cubicBezTo>
                  <a:pt x="19297" y="19875"/>
                  <a:pt x="17361" y="18058"/>
                  <a:pt x="16049" y="15806"/>
                </a:cubicBezTo>
                <a:cubicBezTo>
                  <a:pt x="14685" y="13465"/>
                  <a:pt x="13971" y="10723"/>
                  <a:pt x="13049" y="8161"/>
                </a:cubicBezTo>
                <a:cubicBezTo>
                  <a:pt x="12127" y="5599"/>
                  <a:pt x="10996" y="3216"/>
                  <a:pt x="8798" y="1593"/>
                </a:cubicBezTo>
                <a:cubicBezTo>
                  <a:pt x="6032" y="-449"/>
                  <a:pt x="2685" y="-562"/>
                  <a:pt x="0" y="1451"/>
                </a:cubicBezTo>
              </a:path>
            </a:pathLst>
          </a:custGeom>
          <a:noFill/>
          <a:ln w="38100" cap="flat" cmpd="sng">
            <a:solidFill>
              <a:srgbClr val="0433FF"/>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1781" name="Google Shape;1781;p76"/>
          <p:cNvSpPr/>
          <p:nvPr/>
        </p:nvSpPr>
        <p:spPr>
          <a:xfrm>
            <a:off x="4392605" y="4811846"/>
            <a:ext cx="421292" cy="336824"/>
          </a:xfrm>
          <a:custGeom>
            <a:avLst/>
            <a:gdLst/>
            <a:ahLst/>
            <a:cxnLst/>
            <a:rect l="l" t="t" r="r" b="b"/>
            <a:pathLst>
              <a:path w="21287" h="21533" extrusionOk="0">
                <a:moveTo>
                  <a:pt x="21287" y="21533"/>
                </a:moveTo>
                <a:cubicBezTo>
                  <a:pt x="16895" y="20966"/>
                  <a:pt x="12723" y="19976"/>
                  <a:pt x="8692" y="18619"/>
                </a:cubicBezTo>
                <a:cubicBezTo>
                  <a:pt x="4296" y="17139"/>
                  <a:pt x="-313" y="14074"/>
                  <a:pt x="17" y="8454"/>
                </a:cubicBezTo>
                <a:cubicBezTo>
                  <a:pt x="309" y="3496"/>
                  <a:pt x="4288" y="1031"/>
                  <a:pt x="8180" y="316"/>
                </a:cubicBezTo>
                <a:cubicBezTo>
                  <a:pt x="9785" y="21"/>
                  <a:pt x="11412" y="-67"/>
                  <a:pt x="13039" y="51"/>
                </a:cubicBezTo>
              </a:path>
            </a:pathLst>
          </a:custGeom>
          <a:noFill/>
          <a:ln w="38100" cap="flat" cmpd="sng">
            <a:solidFill>
              <a:srgbClr val="0433FF"/>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cxnSp>
        <p:nvCxnSpPr>
          <p:cNvPr id="1782" name="Google Shape;1782;p76"/>
          <p:cNvCxnSpPr/>
          <p:nvPr/>
        </p:nvCxnSpPr>
        <p:spPr>
          <a:xfrm rot="10800000" flipH="1">
            <a:off x="-37175" y="882619"/>
            <a:ext cx="13079151" cy="3"/>
          </a:xfrm>
          <a:prstGeom prst="straightConnector1">
            <a:avLst/>
          </a:prstGeom>
          <a:noFill/>
          <a:ln w="38100" cap="flat" cmpd="sng">
            <a:solidFill>
              <a:srgbClr val="000000"/>
            </a:solidFill>
            <a:prstDash val="solid"/>
            <a:miter lim="400000"/>
            <a:headEnd type="none" w="sm" len="sm"/>
            <a:tailEnd type="none" w="sm" len="sm"/>
          </a:ln>
        </p:spPr>
      </p:cxnSp>
      <p:sp>
        <p:nvSpPr>
          <p:cNvPr id="1783" name="Google Shape;1783;p76"/>
          <p:cNvSpPr/>
          <p:nvPr/>
        </p:nvSpPr>
        <p:spPr>
          <a:xfrm>
            <a:off x="264051" y="171682"/>
            <a:ext cx="12476698" cy="532806"/>
          </a:xfrm>
          <a:prstGeom prst="rect">
            <a:avLst/>
          </a:prstGeom>
          <a:noFill/>
          <a:ln>
            <a:noFill/>
          </a:ln>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222222"/>
              </a:buClr>
              <a:buSzPts val="3200"/>
              <a:buFont typeface="Calibri"/>
              <a:buNone/>
            </a:pPr>
            <a:r>
              <a:rPr lang="en-US" sz="3200" b="1" i="0" u="none" strike="noStrike" cap="none">
                <a:solidFill>
                  <a:srgbClr val="222222"/>
                </a:solidFill>
                <a:latin typeface="Arial"/>
                <a:ea typeface="Arial"/>
                <a:cs typeface="Arial"/>
                <a:sym typeface="Arial"/>
              </a:rPr>
              <a:t>Lipase mechanism</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81"/>
                                        </p:tgtEl>
                                        <p:attrNameLst>
                                          <p:attrName>style.visibility</p:attrName>
                                        </p:attrNameLst>
                                      </p:cBhvr>
                                      <p:to>
                                        <p:strVal val="visible"/>
                                      </p:to>
                                    </p:set>
                                    <p:animEffect transition="in" filter="fade">
                                      <p:cBhvr>
                                        <p:cTn id="7" dur="750"/>
                                        <p:tgtEl>
                                          <p:spTgt spid="1781"/>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780"/>
                                        </p:tgtEl>
                                        <p:attrNameLst>
                                          <p:attrName>style.visibility</p:attrName>
                                        </p:attrNameLst>
                                      </p:cBhvr>
                                      <p:to>
                                        <p:strVal val="visible"/>
                                      </p:to>
                                    </p:set>
                                    <p:animEffect transition="in" filter="fade">
                                      <p:cBhvr>
                                        <p:cTn id="11" dur="750"/>
                                        <p:tgtEl>
                                          <p:spTgt spid="1780"/>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779"/>
                                        </p:tgtEl>
                                        <p:attrNameLst>
                                          <p:attrName>style.visibility</p:attrName>
                                        </p:attrNameLst>
                                      </p:cBhvr>
                                      <p:to>
                                        <p:strVal val="visible"/>
                                      </p:to>
                                    </p:set>
                                    <p:animEffect transition="in" filter="fade">
                                      <p:cBhvr>
                                        <p:cTn id="15" dur="750"/>
                                        <p:tgtEl>
                                          <p:spTgt spid="1779"/>
                                        </p:tgtEl>
                                      </p:cBhvr>
                                    </p:animEffect>
                                  </p:childTnLst>
                                </p:cTn>
                              </p:par>
                            </p:childTnLst>
                          </p:cTn>
                        </p:par>
                        <p:par>
                          <p:cTn id="16" fill="hold">
                            <p:stCondLst>
                              <p:cond delay="2250"/>
                            </p:stCondLst>
                            <p:childTnLst>
                              <p:par>
                                <p:cTn id="17" presetID="10" presetClass="entr" presetSubtype="0" fill="hold" nodeType="afterEffect">
                                  <p:stCondLst>
                                    <p:cond delay="0"/>
                                  </p:stCondLst>
                                  <p:childTnLst>
                                    <p:set>
                                      <p:cBhvr>
                                        <p:cTn id="18" dur="1" fill="hold">
                                          <p:stCondLst>
                                            <p:cond delay="0"/>
                                          </p:stCondLst>
                                        </p:cTn>
                                        <p:tgtEl>
                                          <p:spTgt spid="1778"/>
                                        </p:tgtEl>
                                        <p:attrNameLst>
                                          <p:attrName>style.visibility</p:attrName>
                                        </p:attrNameLst>
                                      </p:cBhvr>
                                      <p:to>
                                        <p:strVal val="visible"/>
                                      </p:to>
                                    </p:set>
                                    <p:animEffect transition="in" filter="fade">
                                      <p:cBhvr>
                                        <p:cTn id="19" dur="750"/>
                                        <p:tgtEl>
                                          <p:spTgt spid="1778"/>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1777"/>
                                        </p:tgtEl>
                                        <p:attrNameLst>
                                          <p:attrName>style.visibility</p:attrName>
                                        </p:attrNameLst>
                                      </p:cBhvr>
                                      <p:to>
                                        <p:strVal val="visible"/>
                                      </p:to>
                                    </p:set>
                                    <p:animEffect transition="in" filter="fade">
                                      <p:cBhvr>
                                        <p:cTn id="23" dur="750"/>
                                        <p:tgtEl>
                                          <p:spTgt spid="17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787"/>
        <p:cNvGrpSpPr/>
        <p:nvPr/>
      </p:nvGrpSpPr>
      <p:grpSpPr>
        <a:xfrm>
          <a:off x="0" y="0"/>
          <a:ext cx="0" cy="0"/>
          <a:chOff x="0" y="0"/>
          <a:chExt cx="0" cy="0"/>
        </a:xfrm>
      </p:grpSpPr>
      <p:cxnSp>
        <p:nvCxnSpPr>
          <p:cNvPr id="1788" name="Google Shape;1788;p77"/>
          <p:cNvCxnSpPr/>
          <p:nvPr/>
        </p:nvCxnSpPr>
        <p:spPr>
          <a:xfrm rot="10800000" flipH="1">
            <a:off x="-37175" y="882619"/>
            <a:ext cx="13079151" cy="3"/>
          </a:xfrm>
          <a:prstGeom prst="straightConnector1">
            <a:avLst/>
          </a:prstGeom>
          <a:noFill/>
          <a:ln w="38100" cap="flat" cmpd="sng">
            <a:solidFill>
              <a:srgbClr val="000000"/>
            </a:solidFill>
            <a:prstDash val="solid"/>
            <a:miter lim="400000"/>
            <a:headEnd type="none" w="sm" len="sm"/>
            <a:tailEnd type="none" w="sm" len="sm"/>
          </a:ln>
        </p:spPr>
      </p:cxnSp>
      <p:sp>
        <p:nvSpPr>
          <p:cNvPr id="1789" name="Google Shape;1789;p77"/>
          <p:cNvSpPr/>
          <p:nvPr/>
        </p:nvSpPr>
        <p:spPr>
          <a:xfrm>
            <a:off x="264051" y="171682"/>
            <a:ext cx="12476698" cy="532806"/>
          </a:xfrm>
          <a:prstGeom prst="rect">
            <a:avLst/>
          </a:prstGeom>
          <a:noFill/>
          <a:ln>
            <a:noFill/>
          </a:ln>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222222"/>
              </a:buClr>
              <a:buSzPts val="3200"/>
              <a:buFont typeface="Calibri"/>
              <a:buNone/>
            </a:pPr>
            <a:r>
              <a:rPr lang="en-US" sz="3200" b="1" i="0" u="none" strike="noStrike" cap="none">
                <a:solidFill>
                  <a:srgbClr val="222222"/>
                </a:solidFill>
                <a:latin typeface="Arial"/>
                <a:ea typeface="Arial"/>
                <a:cs typeface="Arial"/>
                <a:sym typeface="Arial"/>
              </a:rPr>
              <a:t>Lipase mechanism</a:t>
            </a:r>
            <a:endParaRPr/>
          </a:p>
        </p:txBody>
      </p:sp>
      <p:grpSp>
        <p:nvGrpSpPr>
          <p:cNvPr id="1790" name="Google Shape;1790;p77"/>
          <p:cNvGrpSpPr/>
          <p:nvPr/>
        </p:nvGrpSpPr>
        <p:grpSpPr>
          <a:xfrm>
            <a:off x="2091952" y="2509999"/>
            <a:ext cx="8598195" cy="6292745"/>
            <a:chOff x="0" y="0"/>
            <a:chExt cx="8598194" cy="6292744"/>
          </a:xfrm>
        </p:grpSpPr>
        <p:grpSp>
          <p:nvGrpSpPr>
            <p:cNvPr id="1791" name="Google Shape;1791;p77"/>
            <p:cNvGrpSpPr/>
            <p:nvPr/>
          </p:nvGrpSpPr>
          <p:grpSpPr>
            <a:xfrm>
              <a:off x="0" y="0"/>
              <a:ext cx="8598194" cy="6292744"/>
              <a:chOff x="0" y="0"/>
              <a:chExt cx="8598193" cy="6292743"/>
            </a:xfrm>
          </p:grpSpPr>
          <p:pic>
            <p:nvPicPr>
              <p:cNvPr id="1792" name="Google Shape;1792;p77"/>
              <p:cNvPicPr preferRelativeResize="0"/>
              <p:nvPr/>
            </p:nvPicPr>
            <p:blipFill rotWithShape="1">
              <a:blip r:embed="rId3">
                <a:alphaModFix/>
              </a:blip>
              <a:srcRect/>
              <a:stretch/>
            </p:blipFill>
            <p:spPr>
              <a:xfrm>
                <a:off x="0" y="0"/>
                <a:ext cx="8598193" cy="6292743"/>
              </a:xfrm>
              <a:prstGeom prst="rect">
                <a:avLst/>
              </a:prstGeom>
              <a:noFill/>
              <a:ln>
                <a:noFill/>
              </a:ln>
            </p:spPr>
          </p:pic>
          <p:sp>
            <p:nvSpPr>
              <p:cNvPr id="1793" name="Google Shape;1793;p77"/>
              <p:cNvSpPr/>
              <p:nvPr/>
            </p:nvSpPr>
            <p:spPr>
              <a:xfrm>
                <a:off x="7267929" y="4195829"/>
                <a:ext cx="213730" cy="213730"/>
              </a:xfrm>
              <a:prstGeom prst="ellipse">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1794" name="Google Shape;1794;p77"/>
              <p:cNvPicPr preferRelativeResize="0"/>
              <p:nvPr/>
            </p:nvPicPr>
            <p:blipFill rotWithShape="1">
              <a:blip r:embed="rId4">
                <a:alphaModFix/>
              </a:blip>
              <a:srcRect/>
              <a:stretch/>
            </p:blipFill>
            <p:spPr>
              <a:xfrm>
                <a:off x="7204718" y="4142067"/>
                <a:ext cx="340149" cy="321252"/>
              </a:xfrm>
              <a:prstGeom prst="rect">
                <a:avLst/>
              </a:prstGeom>
              <a:noFill/>
              <a:ln>
                <a:noFill/>
              </a:ln>
            </p:spPr>
          </p:pic>
        </p:grpSp>
        <p:cxnSp>
          <p:nvCxnSpPr>
            <p:cNvPr id="1795" name="Google Shape;1795;p77"/>
            <p:cNvCxnSpPr/>
            <p:nvPr/>
          </p:nvCxnSpPr>
          <p:spPr>
            <a:xfrm>
              <a:off x="5879591" y="4536746"/>
              <a:ext cx="251584" cy="1"/>
            </a:xfrm>
            <a:prstGeom prst="straightConnector1">
              <a:avLst/>
            </a:prstGeom>
            <a:noFill/>
            <a:ln w="43175" cap="flat" cmpd="sng">
              <a:solidFill>
                <a:srgbClr val="0433FF"/>
              </a:solidFill>
              <a:prstDash val="solid"/>
              <a:miter lim="400000"/>
              <a:headEnd type="none" w="sm" len="sm"/>
              <a:tailEnd type="none" w="sm" len="sm"/>
            </a:ln>
          </p:spPr>
        </p:cxnSp>
        <p:cxnSp>
          <p:nvCxnSpPr>
            <p:cNvPr id="1796" name="Google Shape;1796;p77"/>
            <p:cNvCxnSpPr/>
            <p:nvPr/>
          </p:nvCxnSpPr>
          <p:spPr>
            <a:xfrm rot="10800000" flipH="1">
              <a:off x="5127485" y="4135473"/>
              <a:ext cx="317438" cy="33068"/>
            </a:xfrm>
            <a:prstGeom prst="straightConnector1">
              <a:avLst/>
            </a:prstGeom>
            <a:noFill/>
            <a:ln w="43175" cap="flat" cmpd="sng">
              <a:solidFill>
                <a:srgbClr val="0433FF"/>
              </a:solidFill>
              <a:prstDash val="solid"/>
              <a:miter lim="400000"/>
              <a:headEnd type="none" w="sm" len="sm"/>
              <a:tailEnd type="none" w="sm" len="sm"/>
            </a:ln>
          </p:spPr>
        </p:cxnSp>
        <p:cxnSp>
          <p:nvCxnSpPr>
            <p:cNvPr id="1797" name="Google Shape;1797;p77"/>
            <p:cNvCxnSpPr/>
            <p:nvPr/>
          </p:nvCxnSpPr>
          <p:spPr>
            <a:xfrm>
              <a:off x="3677724" y="2760681"/>
              <a:ext cx="1" cy="252008"/>
            </a:xfrm>
            <a:prstGeom prst="straightConnector1">
              <a:avLst/>
            </a:prstGeom>
            <a:noFill/>
            <a:ln w="43175" cap="flat" cmpd="sng">
              <a:solidFill>
                <a:srgbClr val="0433FF"/>
              </a:solidFill>
              <a:prstDash val="solid"/>
              <a:miter lim="400000"/>
              <a:headEnd type="none" w="sm" len="sm"/>
              <a:tailEnd type="none" w="sm" len="sm"/>
            </a:ln>
          </p:spPr>
        </p:cxnSp>
        <p:sp>
          <p:nvSpPr>
            <p:cNvPr id="1798" name="Google Shape;1798;p77"/>
            <p:cNvSpPr/>
            <p:nvPr/>
          </p:nvSpPr>
          <p:spPr>
            <a:xfrm>
              <a:off x="6916435" y="4456929"/>
              <a:ext cx="57959" cy="60030"/>
            </a:xfrm>
            <a:prstGeom prst="ellipse">
              <a:avLst/>
            </a:prstGeom>
            <a:solidFill>
              <a:srgbClr val="0433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1799" name="Google Shape;1799;p77"/>
            <p:cNvSpPr/>
            <p:nvPr/>
          </p:nvSpPr>
          <p:spPr>
            <a:xfrm>
              <a:off x="6916435" y="4558529"/>
              <a:ext cx="57959" cy="60030"/>
            </a:xfrm>
            <a:prstGeom prst="ellipse">
              <a:avLst/>
            </a:prstGeom>
            <a:solidFill>
              <a:srgbClr val="0433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1800" name="Google Shape;1800;p77"/>
            <p:cNvPicPr preferRelativeResize="0"/>
            <p:nvPr/>
          </p:nvPicPr>
          <p:blipFill rotWithShape="1">
            <a:blip r:embed="rId5">
              <a:alphaModFix/>
            </a:blip>
            <a:srcRect/>
            <a:stretch/>
          </p:blipFill>
          <p:spPr>
            <a:xfrm>
              <a:off x="5491534" y="4391590"/>
              <a:ext cx="98642" cy="190706"/>
            </a:xfrm>
            <a:prstGeom prst="rect">
              <a:avLst/>
            </a:prstGeom>
            <a:noFill/>
            <a:ln>
              <a:noFill/>
            </a:ln>
          </p:spPr>
        </p:pic>
        <p:cxnSp>
          <p:nvCxnSpPr>
            <p:cNvPr id="1801" name="Google Shape;1801;p77"/>
            <p:cNvCxnSpPr/>
            <p:nvPr/>
          </p:nvCxnSpPr>
          <p:spPr>
            <a:xfrm>
              <a:off x="2805839" y="2420621"/>
              <a:ext cx="1936" cy="412494"/>
            </a:xfrm>
            <a:prstGeom prst="straightConnector1">
              <a:avLst/>
            </a:prstGeom>
            <a:noFill/>
            <a:ln w="43175" cap="flat" cmpd="sng">
              <a:solidFill>
                <a:srgbClr val="0433FF"/>
              </a:solidFill>
              <a:prstDash val="solid"/>
              <a:miter lim="400000"/>
              <a:headEnd type="none" w="sm" len="sm"/>
              <a:tailEnd type="none" w="sm" len="sm"/>
            </a:ln>
          </p:spPr>
        </p:cxnSp>
      </p:gr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805"/>
        <p:cNvGrpSpPr/>
        <p:nvPr/>
      </p:nvGrpSpPr>
      <p:grpSpPr>
        <a:xfrm>
          <a:off x="0" y="0"/>
          <a:ext cx="0" cy="0"/>
          <a:chOff x="0" y="0"/>
          <a:chExt cx="0" cy="0"/>
        </a:xfrm>
      </p:grpSpPr>
      <p:grpSp>
        <p:nvGrpSpPr>
          <p:cNvPr id="1806" name="Google Shape;1806;p78"/>
          <p:cNvGrpSpPr/>
          <p:nvPr/>
        </p:nvGrpSpPr>
        <p:grpSpPr>
          <a:xfrm>
            <a:off x="2101401" y="4513094"/>
            <a:ext cx="8314739" cy="4289650"/>
            <a:chOff x="0" y="0"/>
            <a:chExt cx="8314737" cy="4289649"/>
          </a:xfrm>
        </p:grpSpPr>
        <p:grpSp>
          <p:nvGrpSpPr>
            <p:cNvPr id="1807" name="Google Shape;1807;p78"/>
            <p:cNvGrpSpPr/>
            <p:nvPr/>
          </p:nvGrpSpPr>
          <p:grpSpPr>
            <a:xfrm>
              <a:off x="0" y="0"/>
              <a:ext cx="8314737" cy="4289649"/>
              <a:chOff x="0" y="0"/>
              <a:chExt cx="8314736" cy="4289648"/>
            </a:xfrm>
          </p:grpSpPr>
          <p:pic>
            <p:nvPicPr>
              <p:cNvPr id="1808" name="Google Shape;1808;p78"/>
              <p:cNvPicPr preferRelativeResize="0"/>
              <p:nvPr/>
            </p:nvPicPr>
            <p:blipFill rotWithShape="1">
              <a:blip r:embed="rId3">
                <a:alphaModFix/>
              </a:blip>
              <a:srcRect/>
              <a:stretch/>
            </p:blipFill>
            <p:spPr>
              <a:xfrm>
                <a:off x="0" y="0"/>
                <a:ext cx="8314736" cy="4289648"/>
              </a:xfrm>
              <a:prstGeom prst="rect">
                <a:avLst/>
              </a:prstGeom>
              <a:noFill/>
              <a:ln>
                <a:noFill/>
              </a:ln>
            </p:spPr>
          </p:pic>
          <p:sp>
            <p:nvSpPr>
              <p:cNvPr id="1809" name="Google Shape;1809;p78"/>
              <p:cNvSpPr/>
              <p:nvPr/>
            </p:nvSpPr>
            <p:spPr>
              <a:xfrm>
                <a:off x="7258480" y="2192733"/>
                <a:ext cx="213730" cy="213730"/>
              </a:xfrm>
              <a:prstGeom prst="ellipse">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1810" name="Google Shape;1810;p78"/>
              <p:cNvPicPr preferRelativeResize="0"/>
              <p:nvPr/>
            </p:nvPicPr>
            <p:blipFill rotWithShape="1">
              <a:blip r:embed="rId4">
                <a:alphaModFix/>
              </a:blip>
              <a:srcRect/>
              <a:stretch/>
            </p:blipFill>
            <p:spPr>
              <a:xfrm>
                <a:off x="7195270" y="2138972"/>
                <a:ext cx="340149" cy="321252"/>
              </a:xfrm>
              <a:prstGeom prst="rect">
                <a:avLst/>
              </a:prstGeom>
              <a:noFill/>
              <a:ln>
                <a:noFill/>
              </a:ln>
            </p:spPr>
          </p:pic>
        </p:grpSp>
        <p:pic>
          <p:nvPicPr>
            <p:cNvPr id="1811" name="Google Shape;1811;p78"/>
            <p:cNvPicPr preferRelativeResize="0"/>
            <p:nvPr/>
          </p:nvPicPr>
          <p:blipFill rotWithShape="1">
            <a:blip r:embed="rId5">
              <a:alphaModFix/>
            </a:blip>
            <a:srcRect/>
            <a:stretch/>
          </p:blipFill>
          <p:spPr>
            <a:xfrm>
              <a:off x="5482086" y="2388495"/>
              <a:ext cx="98641" cy="190706"/>
            </a:xfrm>
            <a:prstGeom prst="rect">
              <a:avLst/>
            </a:prstGeom>
            <a:noFill/>
            <a:ln>
              <a:noFill/>
            </a:ln>
          </p:spPr>
        </p:pic>
      </p:grpSp>
      <p:cxnSp>
        <p:nvCxnSpPr>
          <p:cNvPr id="1812" name="Google Shape;1812;p78"/>
          <p:cNvCxnSpPr/>
          <p:nvPr/>
        </p:nvCxnSpPr>
        <p:spPr>
          <a:xfrm rot="10800000" flipH="1">
            <a:off x="-37175" y="882619"/>
            <a:ext cx="13079151" cy="3"/>
          </a:xfrm>
          <a:prstGeom prst="straightConnector1">
            <a:avLst/>
          </a:prstGeom>
          <a:noFill/>
          <a:ln w="38100" cap="flat" cmpd="sng">
            <a:solidFill>
              <a:srgbClr val="000000"/>
            </a:solidFill>
            <a:prstDash val="solid"/>
            <a:miter lim="400000"/>
            <a:headEnd type="none" w="sm" len="sm"/>
            <a:tailEnd type="none" w="sm" len="sm"/>
          </a:ln>
        </p:spPr>
      </p:cxnSp>
      <p:sp>
        <p:nvSpPr>
          <p:cNvPr id="1813" name="Google Shape;1813;p78"/>
          <p:cNvSpPr/>
          <p:nvPr/>
        </p:nvSpPr>
        <p:spPr>
          <a:xfrm>
            <a:off x="264051" y="171682"/>
            <a:ext cx="12476698" cy="532806"/>
          </a:xfrm>
          <a:prstGeom prst="rect">
            <a:avLst/>
          </a:prstGeom>
          <a:noFill/>
          <a:ln>
            <a:noFill/>
          </a:ln>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222222"/>
              </a:buClr>
              <a:buSzPts val="3200"/>
              <a:buFont typeface="Calibri"/>
              <a:buNone/>
            </a:pPr>
            <a:r>
              <a:rPr lang="en-US" sz="3200" b="1" i="0" u="none" strike="noStrike" cap="none">
                <a:solidFill>
                  <a:srgbClr val="222222"/>
                </a:solidFill>
                <a:latin typeface="Arial"/>
                <a:ea typeface="Arial"/>
                <a:cs typeface="Arial"/>
                <a:sym typeface="Arial"/>
              </a:rPr>
              <a:t>Lipase mechanism</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817"/>
        <p:cNvGrpSpPr/>
        <p:nvPr/>
      </p:nvGrpSpPr>
      <p:grpSpPr>
        <a:xfrm>
          <a:off x="0" y="0"/>
          <a:ext cx="0" cy="0"/>
          <a:chOff x="0" y="0"/>
          <a:chExt cx="0" cy="0"/>
        </a:xfrm>
      </p:grpSpPr>
      <p:grpSp>
        <p:nvGrpSpPr>
          <p:cNvPr id="1818" name="Google Shape;1818;p79"/>
          <p:cNvGrpSpPr/>
          <p:nvPr/>
        </p:nvGrpSpPr>
        <p:grpSpPr>
          <a:xfrm>
            <a:off x="2101401" y="4513094"/>
            <a:ext cx="8314739" cy="4289650"/>
            <a:chOff x="0" y="0"/>
            <a:chExt cx="8314737" cy="4289649"/>
          </a:xfrm>
        </p:grpSpPr>
        <p:grpSp>
          <p:nvGrpSpPr>
            <p:cNvPr id="1819" name="Google Shape;1819;p79"/>
            <p:cNvGrpSpPr/>
            <p:nvPr/>
          </p:nvGrpSpPr>
          <p:grpSpPr>
            <a:xfrm>
              <a:off x="0" y="0"/>
              <a:ext cx="8314737" cy="4289649"/>
              <a:chOff x="0" y="0"/>
              <a:chExt cx="8314736" cy="4289648"/>
            </a:xfrm>
          </p:grpSpPr>
          <p:pic>
            <p:nvPicPr>
              <p:cNvPr id="1820" name="Google Shape;1820;p79"/>
              <p:cNvPicPr preferRelativeResize="0"/>
              <p:nvPr/>
            </p:nvPicPr>
            <p:blipFill rotWithShape="1">
              <a:blip r:embed="rId3">
                <a:alphaModFix/>
              </a:blip>
              <a:srcRect/>
              <a:stretch/>
            </p:blipFill>
            <p:spPr>
              <a:xfrm>
                <a:off x="0" y="0"/>
                <a:ext cx="8314736" cy="4289648"/>
              </a:xfrm>
              <a:prstGeom prst="rect">
                <a:avLst/>
              </a:prstGeom>
              <a:noFill/>
              <a:ln>
                <a:noFill/>
              </a:ln>
            </p:spPr>
          </p:pic>
          <p:sp>
            <p:nvSpPr>
              <p:cNvPr id="1821" name="Google Shape;1821;p79"/>
              <p:cNvSpPr/>
              <p:nvPr/>
            </p:nvSpPr>
            <p:spPr>
              <a:xfrm>
                <a:off x="7258480" y="2192733"/>
                <a:ext cx="213730" cy="213730"/>
              </a:xfrm>
              <a:prstGeom prst="ellipse">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1822" name="Google Shape;1822;p79"/>
              <p:cNvPicPr preferRelativeResize="0"/>
              <p:nvPr/>
            </p:nvPicPr>
            <p:blipFill rotWithShape="1">
              <a:blip r:embed="rId4">
                <a:alphaModFix/>
              </a:blip>
              <a:srcRect/>
              <a:stretch/>
            </p:blipFill>
            <p:spPr>
              <a:xfrm>
                <a:off x="7195270" y="2138972"/>
                <a:ext cx="340149" cy="321252"/>
              </a:xfrm>
              <a:prstGeom prst="rect">
                <a:avLst/>
              </a:prstGeom>
              <a:noFill/>
              <a:ln>
                <a:noFill/>
              </a:ln>
            </p:spPr>
          </p:pic>
        </p:grpSp>
        <p:pic>
          <p:nvPicPr>
            <p:cNvPr id="1823" name="Google Shape;1823;p79"/>
            <p:cNvPicPr preferRelativeResize="0"/>
            <p:nvPr/>
          </p:nvPicPr>
          <p:blipFill rotWithShape="1">
            <a:blip r:embed="rId5">
              <a:alphaModFix/>
            </a:blip>
            <a:srcRect/>
            <a:stretch/>
          </p:blipFill>
          <p:spPr>
            <a:xfrm>
              <a:off x="5482086" y="2388495"/>
              <a:ext cx="98641" cy="190706"/>
            </a:xfrm>
            <a:prstGeom prst="rect">
              <a:avLst/>
            </a:prstGeom>
            <a:noFill/>
            <a:ln>
              <a:noFill/>
            </a:ln>
          </p:spPr>
        </p:pic>
      </p:grpSp>
      <p:cxnSp>
        <p:nvCxnSpPr>
          <p:cNvPr id="1824" name="Google Shape;1824;p79"/>
          <p:cNvCxnSpPr/>
          <p:nvPr/>
        </p:nvCxnSpPr>
        <p:spPr>
          <a:xfrm rot="10800000" flipH="1">
            <a:off x="-37175" y="882619"/>
            <a:ext cx="13079151" cy="3"/>
          </a:xfrm>
          <a:prstGeom prst="straightConnector1">
            <a:avLst/>
          </a:prstGeom>
          <a:noFill/>
          <a:ln w="38100" cap="flat" cmpd="sng">
            <a:solidFill>
              <a:srgbClr val="000000"/>
            </a:solidFill>
            <a:prstDash val="solid"/>
            <a:miter lim="400000"/>
            <a:headEnd type="none" w="sm" len="sm"/>
            <a:tailEnd type="none" w="sm" len="sm"/>
          </a:ln>
        </p:spPr>
      </p:cxnSp>
      <p:sp>
        <p:nvSpPr>
          <p:cNvPr id="1825" name="Google Shape;1825;p79"/>
          <p:cNvSpPr/>
          <p:nvPr/>
        </p:nvSpPr>
        <p:spPr>
          <a:xfrm>
            <a:off x="264051" y="171682"/>
            <a:ext cx="12476698" cy="532806"/>
          </a:xfrm>
          <a:prstGeom prst="rect">
            <a:avLst/>
          </a:prstGeom>
          <a:noFill/>
          <a:ln>
            <a:noFill/>
          </a:ln>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222222"/>
              </a:buClr>
              <a:buSzPts val="3200"/>
              <a:buFont typeface="Calibri"/>
              <a:buNone/>
            </a:pPr>
            <a:r>
              <a:rPr lang="en-US" sz="3200" b="1" i="0" u="none" strike="noStrike" cap="none">
                <a:solidFill>
                  <a:srgbClr val="222222"/>
                </a:solidFill>
                <a:latin typeface="Arial"/>
                <a:ea typeface="Arial"/>
                <a:cs typeface="Arial"/>
                <a:sym typeface="Arial"/>
              </a:rPr>
              <a:t>Lipase mechanism</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829"/>
        <p:cNvGrpSpPr/>
        <p:nvPr/>
      </p:nvGrpSpPr>
      <p:grpSpPr>
        <a:xfrm>
          <a:off x="0" y="0"/>
          <a:ext cx="0" cy="0"/>
          <a:chOff x="0" y="0"/>
          <a:chExt cx="0" cy="0"/>
        </a:xfrm>
      </p:grpSpPr>
      <p:grpSp>
        <p:nvGrpSpPr>
          <p:cNvPr id="1830" name="Google Shape;1830;p80"/>
          <p:cNvGrpSpPr/>
          <p:nvPr/>
        </p:nvGrpSpPr>
        <p:grpSpPr>
          <a:xfrm>
            <a:off x="2101401" y="4513094"/>
            <a:ext cx="8314738" cy="4289649"/>
            <a:chOff x="0" y="0"/>
            <a:chExt cx="8314736" cy="4289648"/>
          </a:xfrm>
        </p:grpSpPr>
        <p:pic>
          <p:nvPicPr>
            <p:cNvPr id="1831" name="Google Shape;1831;p80"/>
            <p:cNvPicPr preferRelativeResize="0"/>
            <p:nvPr/>
          </p:nvPicPr>
          <p:blipFill rotWithShape="1">
            <a:blip r:embed="rId3">
              <a:alphaModFix/>
            </a:blip>
            <a:srcRect/>
            <a:stretch/>
          </p:blipFill>
          <p:spPr>
            <a:xfrm>
              <a:off x="0" y="0"/>
              <a:ext cx="8314736" cy="4289648"/>
            </a:xfrm>
            <a:prstGeom prst="rect">
              <a:avLst/>
            </a:prstGeom>
            <a:noFill/>
            <a:ln>
              <a:noFill/>
            </a:ln>
          </p:spPr>
        </p:pic>
        <p:sp>
          <p:nvSpPr>
            <p:cNvPr id="1832" name="Google Shape;1832;p80"/>
            <p:cNvSpPr/>
            <p:nvPr/>
          </p:nvSpPr>
          <p:spPr>
            <a:xfrm>
              <a:off x="7258480" y="2192733"/>
              <a:ext cx="213730" cy="213730"/>
            </a:xfrm>
            <a:prstGeom prst="ellipse">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1833" name="Google Shape;1833;p80"/>
            <p:cNvPicPr preferRelativeResize="0"/>
            <p:nvPr/>
          </p:nvPicPr>
          <p:blipFill rotWithShape="1">
            <a:blip r:embed="rId4">
              <a:alphaModFix/>
            </a:blip>
            <a:srcRect/>
            <a:stretch/>
          </p:blipFill>
          <p:spPr>
            <a:xfrm>
              <a:off x="7195270" y="2138972"/>
              <a:ext cx="340149" cy="321252"/>
            </a:xfrm>
            <a:prstGeom prst="rect">
              <a:avLst/>
            </a:prstGeom>
            <a:noFill/>
            <a:ln>
              <a:noFill/>
            </a:ln>
          </p:spPr>
        </p:pic>
      </p:grpSp>
      <p:pic>
        <p:nvPicPr>
          <p:cNvPr id="1834" name="Google Shape;1834;p80"/>
          <p:cNvPicPr preferRelativeResize="0"/>
          <p:nvPr/>
        </p:nvPicPr>
        <p:blipFill rotWithShape="1">
          <a:blip r:embed="rId5">
            <a:alphaModFix/>
          </a:blip>
          <a:srcRect/>
          <a:stretch/>
        </p:blipFill>
        <p:spPr>
          <a:xfrm>
            <a:off x="7583487" y="6901589"/>
            <a:ext cx="98642" cy="190706"/>
          </a:xfrm>
          <a:prstGeom prst="rect">
            <a:avLst/>
          </a:prstGeom>
          <a:noFill/>
          <a:ln>
            <a:noFill/>
          </a:ln>
        </p:spPr>
      </p:pic>
      <p:sp>
        <p:nvSpPr>
          <p:cNvPr id="1835" name="Google Shape;1835;p80"/>
          <p:cNvSpPr/>
          <p:nvPr/>
        </p:nvSpPr>
        <p:spPr>
          <a:xfrm>
            <a:off x="8461981" y="6798531"/>
            <a:ext cx="508058" cy="117042"/>
          </a:xfrm>
          <a:custGeom>
            <a:avLst/>
            <a:gdLst/>
            <a:ahLst/>
            <a:cxnLst/>
            <a:rect l="l" t="t" r="r" b="b"/>
            <a:pathLst>
              <a:path w="21600" h="21518" extrusionOk="0">
                <a:moveTo>
                  <a:pt x="21600" y="20868"/>
                </a:moveTo>
                <a:cubicBezTo>
                  <a:pt x="18861" y="7521"/>
                  <a:pt x="14926" y="-82"/>
                  <a:pt x="10800" y="1"/>
                </a:cubicBezTo>
                <a:cubicBezTo>
                  <a:pt x="6650" y="85"/>
                  <a:pt x="2711" y="7931"/>
                  <a:pt x="0" y="21518"/>
                </a:cubicBezTo>
              </a:path>
            </a:pathLst>
          </a:custGeom>
          <a:noFill/>
          <a:ln w="38100" cap="flat" cmpd="sng">
            <a:solidFill>
              <a:srgbClr val="9437FF"/>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93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1836" name="Google Shape;1836;p80"/>
          <p:cNvSpPr/>
          <p:nvPr/>
        </p:nvSpPr>
        <p:spPr>
          <a:xfrm>
            <a:off x="7759913" y="6653702"/>
            <a:ext cx="390358" cy="291901"/>
          </a:xfrm>
          <a:custGeom>
            <a:avLst/>
            <a:gdLst/>
            <a:ahLst/>
            <a:cxnLst/>
            <a:rect l="l" t="t" r="r" b="b"/>
            <a:pathLst>
              <a:path w="21538" h="19181" extrusionOk="0">
                <a:moveTo>
                  <a:pt x="21530" y="19181"/>
                </a:moveTo>
                <a:cubicBezTo>
                  <a:pt x="21600" y="12761"/>
                  <a:pt x="21284" y="5839"/>
                  <a:pt x="16710" y="1947"/>
                </a:cubicBezTo>
                <a:cubicBezTo>
                  <a:pt x="11578" y="-2419"/>
                  <a:pt x="4950" y="1689"/>
                  <a:pt x="0" y="3348"/>
                </a:cubicBezTo>
              </a:path>
            </a:pathLst>
          </a:custGeom>
          <a:noFill/>
          <a:ln w="38100" cap="flat" cmpd="sng">
            <a:solidFill>
              <a:srgbClr val="9437FF"/>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93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1837" name="Google Shape;1837;p80"/>
          <p:cNvSpPr/>
          <p:nvPr/>
        </p:nvSpPr>
        <p:spPr>
          <a:xfrm>
            <a:off x="7172598" y="5720022"/>
            <a:ext cx="295575" cy="743152"/>
          </a:xfrm>
          <a:custGeom>
            <a:avLst/>
            <a:gdLst/>
            <a:ahLst/>
            <a:cxnLst/>
            <a:rect l="l" t="t" r="r" b="b"/>
            <a:pathLst>
              <a:path w="20393" h="21600" extrusionOk="0">
                <a:moveTo>
                  <a:pt x="15472" y="21600"/>
                </a:moveTo>
                <a:cubicBezTo>
                  <a:pt x="20222" y="18140"/>
                  <a:pt x="21600" y="14038"/>
                  <a:pt x="19315" y="10158"/>
                </a:cubicBezTo>
                <a:cubicBezTo>
                  <a:pt x="16716" y="5745"/>
                  <a:pt x="9657" y="2032"/>
                  <a:pt x="0" y="0"/>
                </a:cubicBezTo>
              </a:path>
            </a:pathLst>
          </a:custGeom>
          <a:noFill/>
          <a:ln w="38100" cap="flat" cmpd="sng">
            <a:solidFill>
              <a:srgbClr val="9437FF"/>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93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1838" name="Google Shape;1838;p80"/>
          <p:cNvSpPr/>
          <p:nvPr/>
        </p:nvSpPr>
        <p:spPr>
          <a:xfrm rot="-2910469">
            <a:off x="5490204" y="4738506"/>
            <a:ext cx="818193" cy="1470564"/>
          </a:xfrm>
          <a:custGeom>
            <a:avLst/>
            <a:gdLst/>
            <a:ahLst/>
            <a:cxnLst/>
            <a:rect l="l" t="t" r="r" b="b"/>
            <a:pathLst>
              <a:path w="21600" h="21520" extrusionOk="0">
                <a:moveTo>
                  <a:pt x="21600" y="21520"/>
                </a:moveTo>
                <a:cubicBezTo>
                  <a:pt x="13890" y="20633"/>
                  <a:pt x="8448" y="16800"/>
                  <a:pt x="8704" y="12438"/>
                </a:cubicBezTo>
                <a:cubicBezTo>
                  <a:pt x="8866" y="9679"/>
                  <a:pt x="11493" y="6986"/>
                  <a:pt x="10236" y="4266"/>
                </a:cubicBezTo>
                <a:cubicBezTo>
                  <a:pt x="9047" y="1692"/>
                  <a:pt x="4791" y="-80"/>
                  <a:pt x="0" y="3"/>
                </a:cubicBezTo>
              </a:path>
            </a:pathLst>
          </a:custGeom>
          <a:noFill/>
          <a:ln w="38100" cap="flat" cmpd="sng">
            <a:solidFill>
              <a:srgbClr val="9437FF"/>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93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1839" name="Google Shape;1839;p80"/>
          <p:cNvSpPr/>
          <p:nvPr/>
        </p:nvSpPr>
        <p:spPr>
          <a:xfrm>
            <a:off x="4392159" y="4739484"/>
            <a:ext cx="421738" cy="409186"/>
          </a:xfrm>
          <a:custGeom>
            <a:avLst/>
            <a:gdLst/>
            <a:ahLst/>
            <a:cxnLst/>
            <a:rect l="l" t="t" r="r" b="b"/>
            <a:pathLst>
              <a:path w="21125" h="21600" extrusionOk="0">
                <a:moveTo>
                  <a:pt x="21125" y="21600"/>
                </a:moveTo>
                <a:cubicBezTo>
                  <a:pt x="16778" y="21067"/>
                  <a:pt x="12645" y="20254"/>
                  <a:pt x="8639" y="19194"/>
                </a:cubicBezTo>
                <a:cubicBezTo>
                  <a:pt x="4189" y="18016"/>
                  <a:pt x="-475" y="15442"/>
                  <a:pt x="39" y="10800"/>
                </a:cubicBezTo>
                <a:cubicBezTo>
                  <a:pt x="490" y="6725"/>
                  <a:pt x="4563" y="5190"/>
                  <a:pt x="8131" y="4080"/>
                </a:cubicBezTo>
                <a:cubicBezTo>
                  <a:pt x="11989" y="2880"/>
                  <a:pt x="15846" y="1538"/>
                  <a:pt x="19818" y="0"/>
                </a:cubicBezTo>
              </a:path>
            </a:pathLst>
          </a:custGeom>
          <a:noFill/>
          <a:ln w="38100" cap="flat" cmpd="sng">
            <a:solidFill>
              <a:srgbClr val="9437FF"/>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93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cxnSp>
        <p:nvCxnSpPr>
          <p:cNvPr id="1840" name="Google Shape;1840;p80"/>
          <p:cNvCxnSpPr/>
          <p:nvPr/>
        </p:nvCxnSpPr>
        <p:spPr>
          <a:xfrm rot="10800000" flipH="1">
            <a:off x="-37175" y="882619"/>
            <a:ext cx="13079151" cy="3"/>
          </a:xfrm>
          <a:prstGeom prst="straightConnector1">
            <a:avLst/>
          </a:prstGeom>
          <a:noFill/>
          <a:ln w="38100" cap="flat" cmpd="sng">
            <a:solidFill>
              <a:srgbClr val="000000"/>
            </a:solidFill>
            <a:prstDash val="solid"/>
            <a:miter lim="400000"/>
            <a:headEnd type="none" w="sm" len="sm"/>
            <a:tailEnd type="none" w="sm" len="sm"/>
          </a:ln>
        </p:spPr>
      </p:cxnSp>
      <p:sp>
        <p:nvSpPr>
          <p:cNvPr id="1841" name="Google Shape;1841;p80"/>
          <p:cNvSpPr/>
          <p:nvPr/>
        </p:nvSpPr>
        <p:spPr>
          <a:xfrm>
            <a:off x="264051" y="171682"/>
            <a:ext cx="12476698" cy="532806"/>
          </a:xfrm>
          <a:prstGeom prst="rect">
            <a:avLst/>
          </a:prstGeom>
          <a:noFill/>
          <a:ln>
            <a:noFill/>
          </a:ln>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222222"/>
              </a:buClr>
              <a:buSzPts val="3200"/>
              <a:buFont typeface="Calibri"/>
              <a:buNone/>
            </a:pPr>
            <a:r>
              <a:rPr lang="en-US" sz="3200" b="1" i="0" u="none" strike="noStrike" cap="none">
                <a:solidFill>
                  <a:srgbClr val="222222"/>
                </a:solidFill>
                <a:latin typeface="Arial"/>
                <a:ea typeface="Arial"/>
                <a:cs typeface="Arial"/>
                <a:sym typeface="Arial"/>
              </a:rPr>
              <a:t>Lipase mechanism</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35"/>
                                        </p:tgtEl>
                                        <p:attrNameLst>
                                          <p:attrName>style.visibility</p:attrName>
                                        </p:attrNameLst>
                                      </p:cBhvr>
                                      <p:to>
                                        <p:strVal val="visible"/>
                                      </p:to>
                                    </p:set>
                                    <p:animEffect transition="in" filter="fade">
                                      <p:cBhvr>
                                        <p:cTn id="7" dur="750"/>
                                        <p:tgtEl>
                                          <p:spTgt spid="1835"/>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836"/>
                                        </p:tgtEl>
                                        <p:attrNameLst>
                                          <p:attrName>style.visibility</p:attrName>
                                        </p:attrNameLst>
                                      </p:cBhvr>
                                      <p:to>
                                        <p:strVal val="visible"/>
                                      </p:to>
                                    </p:set>
                                    <p:animEffect transition="in" filter="fade">
                                      <p:cBhvr>
                                        <p:cTn id="11" dur="750"/>
                                        <p:tgtEl>
                                          <p:spTgt spid="1836"/>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837"/>
                                        </p:tgtEl>
                                        <p:attrNameLst>
                                          <p:attrName>style.visibility</p:attrName>
                                        </p:attrNameLst>
                                      </p:cBhvr>
                                      <p:to>
                                        <p:strVal val="visible"/>
                                      </p:to>
                                    </p:set>
                                    <p:animEffect transition="in" filter="fade">
                                      <p:cBhvr>
                                        <p:cTn id="15" dur="750"/>
                                        <p:tgtEl>
                                          <p:spTgt spid="1837"/>
                                        </p:tgtEl>
                                      </p:cBhvr>
                                    </p:animEffect>
                                  </p:childTnLst>
                                </p:cTn>
                              </p:par>
                            </p:childTnLst>
                          </p:cTn>
                        </p:par>
                        <p:par>
                          <p:cTn id="16" fill="hold">
                            <p:stCondLst>
                              <p:cond delay="2250"/>
                            </p:stCondLst>
                            <p:childTnLst>
                              <p:par>
                                <p:cTn id="17" presetID="10" presetClass="entr" presetSubtype="0" fill="hold" nodeType="afterEffect">
                                  <p:stCondLst>
                                    <p:cond delay="0"/>
                                  </p:stCondLst>
                                  <p:childTnLst>
                                    <p:set>
                                      <p:cBhvr>
                                        <p:cTn id="18" dur="1" fill="hold">
                                          <p:stCondLst>
                                            <p:cond delay="0"/>
                                          </p:stCondLst>
                                        </p:cTn>
                                        <p:tgtEl>
                                          <p:spTgt spid="1838"/>
                                        </p:tgtEl>
                                        <p:attrNameLst>
                                          <p:attrName>style.visibility</p:attrName>
                                        </p:attrNameLst>
                                      </p:cBhvr>
                                      <p:to>
                                        <p:strVal val="visible"/>
                                      </p:to>
                                    </p:set>
                                    <p:animEffect transition="in" filter="fade">
                                      <p:cBhvr>
                                        <p:cTn id="19" dur="750"/>
                                        <p:tgtEl>
                                          <p:spTgt spid="1838"/>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1839"/>
                                        </p:tgtEl>
                                        <p:attrNameLst>
                                          <p:attrName>style.visibility</p:attrName>
                                        </p:attrNameLst>
                                      </p:cBhvr>
                                      <p:to>
                                        <p:strVal val="visible"/>
                                      </p:to>
                                    </p:set>
                                    <p:animEffect transition="in" filter="fade">
                                      <p:cBhvr>
                                        <p:cTn id="23" dur="750"/>
                                        <p:tgtEl>
                                          <p:spTgt spid="18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845"/>
        <p:cNvGrpSpPr/>
        <p:nvPr/>
      </p:nvGrpSpPr>
      <p:grpSpPr>
        <a:xfrm>
          <a:off x="0" y="0"/>
          <a:ext cx="0" cy="0"/>
          <a:chOff x="0" y="0"/>
          <a:chExt cx="0" cy="0"/>
        </a:xfrm>
      </p:grpSpPr>
      <p:cxnSp>
        <p:nvCxnSpPr>
          <p:cNvPr id="1846" name="Google Shape;1846;p81"/>
          <p:cNvCxnSpPr/>
          <p:nvPr/>
        </p:nvCxnSpPr>
        <p:spPr>
          <a:xfrm rot="10800000" flipH="1">
            <a:off x="-37175" y="882619"/>
            <a:ext cx="13079151" cy="3"/>
          </a:xfrm>
          <a:prstGeom prst="straightConnector1">
            <a:avLst/>
          </a:prstGeom>
          <a:noFill/>
          <a:ln w="38100" cap="flat" cmpd="sng">
            <a:solidFill>
              <a:srgbClr val="000000"/>
            </a:solidFill>
            <a:prstDash val="solid"/>
            <a:miter lim="400000"/>
            <a:headEnd type="none" w="sm" len="sm"/>
            <a:tailEnd type="none" w="sm" len="sm"/>
          </a:ln>
        </p:spPr>
      </p:cxnSp>
      <p:sp>
        <p:nvSpPr>
          <p:cNvPr id="1847" name="Google Shape;1847;p81"/>
          <p:cNvSpPr/>
          <p:nvPr/>
        </p:nvSpPr>
        <p:spPr>
          <a:xfrm>
            <a:off x="264051" y="171682"/>
            <a:ext cx="12476698" cy="532806"/>
          </a:xfrm>
          <a:prstGeom prst="rect">
            <a:avLst/>
          </a:prstGeom>
          <a:noFill/>
          <a:ln>
            <a:noFill/>
          </a:ln>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222222"/>
              </a:buClr>
              <a:buSzPts val="3200"/>
              <a:buFont typeface="Calibri"/>
              <a:buNone/>
            </a:pPr>
            <a:r>
              <a:rPr lang="en-US" sz="3200" b="1" i="0" u="none" strike="noStrike" cap="none">
                <a:solidFill>
                  <a:srgbClr val="222222"/>
                </a:solidFill>
                <a:latin typeface="Arial"/>
                <a:ea typeface="Arial"/>
                <a:cs typeface="Arial"/>
                <a:sym typeface="Arial"/>
              </a:rPr>
              <a:t>Lipase mechanism</a:t>
            </a:r>
            <a:endParaRPr/>
          </a:p>
        </p:txBody>
      </p:sp>
      <p:grpSp>
        <p:nvGrpSpPr>
          <p:cNvPr id="1848" name="Google Shape;1848;p81"/>
          <p:cNvGrpSpPr/>
          <p:nvPr/>
        </p:nvGrpSpPr>
        <p:grpSpPr>
          <a:xfrm>
            <a:off x="2101401" y="4401705"/>
            <a:ext cx="8314739" cy="4583027"/>
            <a:chOff x="0" y="0"/>
            <a:chExt cx="8314737" cy="4583025"/>
          </a:xfrm>
        </p:grpSpPr>
        <p:grpSp>
          <p:nvGrpSpPr>
            <p:cNvPr id="1849" name="Google Shape;1849;p81"/>
            <p:cNvGrpSpPr/>
            <p:nvPr/>
          </p:nvGrpSpPr>
          <p:grpSpPr>
            <a:xfrm>
              <a:off x="0" y="0"/>
              <a:ext cx="8314737" cy="4583025"/>
              <a:chOff x="0" y="0"/>
              <a:chExt cx="8314736" cy="4583024"/>
            </a:xfrm>
          </p:grpSpPr>
          <p:sp>
            <p:nvSpPr>
              <p:cNvPr id="1850" name="Google Shape;1850;p81"/>
              <p:cNvSpPr/>
              <p:nvPr/>
            </p:nvSpPr>
            <p:spPr>
              <a:xfrm>
                <a:off x="7238960" y="4048011"/>
                <a:ext cx="846459" cy="444877"/>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1851" name="Google Shape;1851;p81"/>
              <p:cNvSpPr/>
              <p:nvPr/>
            </p:nvSpPr>
            <p:spPr>
              <a:xfrm>
                <a:off x="7264715" y="4138147"/>
                <a:ext cx="846459" cy="444877"/>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His</a:t>
                </a:r>
                <a:r>
                  <a:rPr lang="en-US" sz="1400" b="0" i="0" u="none" strike="noStrike" cap="none" baseline="30000">
                    <a:solidFill>
                      <a:srgbClr val="000000"/>
                    </a:solidFill>
                    <a:latin typeface="Arial"/>
                    <a:ea typeface="Arial"/>
                    <a:cs typeface="Arial"/>
                    <a:sym typeface="Arial"/>
                  </a:rPr>
                  <a:t>201</a:t>
                </a:r>
                <a:endParaRPr/>
              </a:p>
            </p:txBody>
          </p:sp>
          <p:sp>
            <p:nvSpPr>
              <p:cNvPr id="1852" name="Google Shape;1852;p81"/>
              <p:cNvSpPr/>
              <p:nvPr/>
            </p:nvSpPr>
            <p:spPr>
              <a:xfrm>
                <a:off x="7264577" y="4192806"/>
                <a:ext cx="795226" cy="335558"/>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1853" name="Google Shape;1853;p81"/>
              <p:cNvPicPr preferRelativeResize="0"/>
              <p:nvPr/>
            </p:nvPicPr>
            <p:blipFill rotWithShape="1">
              <a:blip r:embed="rId3">
                <a:alphaModFix/>
              </a:blip>
              <a:srcRect/>
              <a:stretch/>
            </p:blipFill>
            <p:spPr>
              <a:xfrm>
                <a:off x="0" y="0"/>
                <a:ext cx="8314736" cy="4403031"/>
              </a:xfrm>
              <a:prstGeom prst="rect">
                <a:avLst/>
              </a:prstGeom>
              <a:noFill/>
              <a:ln>
                <a:noFill/>
              </a:ln>
            </p:spPr>
          </p:pic>
        </p:grpSp>
        <p:pic>
          <p:nvPicPr>
            <p:cNvPr id="1854" name="Google Shape;1854;p81"/>
            <p:cNvPicPr preferRelativeResize="0"/>
            <p:nvPr/>
          </p:nvPicPr>
          <p:blipFill rotWithShape="1">
            <a:blip r:embed="rId4">
              <a:alphaModFix/>
            </a:blip>
            <a:srcRect/>
            <a:stretch/>
          </p:blipFill>
          <p:spPr>
            <a:xfrm>
              <a:off x="5838519" y="2546010"/>
              <a:ext cx="98642" cy="190707"/>
            </a:xfrm>
            <a:prstGeom prst="rect">
              <a:avLst/>
            </a:prstGeom>
            <a:noFill/>
            <a:ln>
              <a:noFill/>
            </a:ln>
          </p:spPr>
        </p:pic>
        <p:cxnSp>
          <p:nvCxnSpPr>
            <p:cNvPr id="1855" name="Google Shape;1855;p81"/>
            <p:cNvCxnSpPr/>
            <p:nvPr/>
          </p:nvCxnSpPr>
          <p:spPr>
            <a:xfrm>
              <a:off x="6757565" y="2657316"/>
              <a:ext cx="235164" cy="1"/>
            </a:xfrm>
            <a:prstGeom prst="straightConnector1">
              <a:avLst/>
            </a:prstGeom>
            <a:noFill/>
            <a:ln w="43175" cap="flat" cmpd="sng">
              <a:solidFill>
                <a:srgbClr val="9437FF"/>
              </a:solidFill>
              <a:prstDash val="solid"/>
              <a:miter lim="400000"/>
              <a:headEnd type="none" w="sm" len="sm"/>
              <a:tailEnd type="none" w="sm" len="sm"/>
            </a:ln>
          </p:spPr>
        </p:cxnSp>
        <p:cxnSp>
          <p:nvCxnSpPr>
            <p:cNvPr id="1856" name="Google Shape;1856;p81"/>
            <p:cNvCxnSpPr/>
            <p:nvPr/>
          </p:nvCxnSpPr>
          <p:spPr>
            <a:xfrm>
              <a:off x="5436385" y="2248418"/>
              <a:ext cx="126724" cy="287827"/>
            </a:xfrm>
            <a:prstGeom prst="straightConnector1">
              <a:avLst/>
            </a:prstGeom>
            <a:noFill/>
            <a:ln w="43175" cap="flat" cmpd="sng">
              <a:solidFill>
                <a:srgbClr val="9437FF"/>
              </a:solidFill>
              <a:prstDash val="solid"/>
              <a:miter lim="400000"/>
              <a:headEnd type="none" w="sm" len="sm"/>
              <a:tailEnd type="none" w="sm" len="sm"/>
            </a:ln>
          </p:spPr>
        </p:cxnSp>
        <p:cxnSp>
          <p:nvCxnSpPr>
            <p:cNvPr id="1857" name="Google Shape;1857;p81"/>
            <p:cNvCxnSpPr/>
            <p:nvPr/>
          </p:nvCxnSpPr>
          <p:spPr>
            <a:xfrm>
              <a:off x="4605882" y="2116450"/>
              <a:ext cx="201489" cy="59046"/>
            </a:xfrm>
            <a:prstGeom prst="straightConnector1">
              <a:avLst/>
            </a:prstGeom>
            <a:noFill/>
            <a:ln w="43175" cap="flat" cmpd="sng">
              <a:solidFill>
                <a:srgbClr val="9437FF"/>
              </a:solidFill>
              <a:prstDash val="solid"/>
              <a:miter lim="400000"/>
              <a:headEnd type="none" w="sm" len="sm"/>
              <a:tailEnd type="none" w="sm" len="sm"/>
            </a:ln>
          </p:spPr>
        </p:cxnSp>
        <p:cxnSp>
          <p:nvCxnSpPr>
            <p:cNvPr id="1858" name="Google Shape;1858;p81"/>
            <p:cNvCxnSpPr/>
            <p:nvPr/>
          </p:nvCxnSpPr>
          <p:spPr>
            <a:xfrm>
              <a:off x="2841124" y="923539"/>
              <a:ext cx="363450" cy="94597"/>
            </a:xfrm>
            <a:prstGeom prst="straightConnector1">
              <a:avLst/>
            </a:prstGeom>
            <a:noFill/>
            <a:ln w="43175" cap="flat" cmpd="sng">
              <a:solidFill>
                <a:srgbClr val="9437FF"/>
              </a:solidFill>
              <a:prstDash val="solid"/>
              <a:miter lim="400000"/>
              <a:headEnd type="none" w="sm" len="sm"/>
              <a:tailEnd type="none" w="sm" len="sm"/>
            </a:ln>
          </p:spPr>
        </p:cxnSp>
        <p:sp>
          <p:nvSpPr>
            <p:cNvPr id="1859" name="Google Shape;1859;p81"/>
            <p:cNvSpPr/>
            <p:nvPr/>
          </p:nvSpPr>
          <p:spPr>
            <a:xfrm>
              <a:off x="2622997" y="306818"/>
              <a:ext cx="57959" cy="60030"/>
            </a:xfrm>
            <a:prstGeom prst="ellipse">
              <a:avLst/>
            </a:prstGeom>
            <a:solidFill>
              <a:srgbClr val="9437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1860" name="Google Shape;1860;p81"/>
            <p:cNvSpPr/>
            <p:nvPr/>
          </p:nvSpPr>
          <p:spPr>
            <a:xfrm>
              <a:off x="2622997" y="406980"/>
              <a:ext cx="57959" cy="60030"/>
            </a:xfrm>
            <a:prstGeom prst="ellipse">
              <a:avLst/>
            </a:prstGeom>
            <a:solidFill>
              <a:srgbClr val="9437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gr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864"/>
        <p:cNvGrpSpPr/>
        <p:nvPr/>
      </p:nvGrpSpPr>
      <p:grpSpPr>
        <a:xfrm>
          <a:off x="0" y="0"/>
          <a:ext cx="0" cy="0"/>
          <a:chOff x="0" y="0"/>
          <a:chExt cx="0" cy="0"/>
        </a:xfrm>
      </p:grpSpPr>
      <p:grpSp>
        <p:nvGrpSpPr>
          <p:cNvPr id="1865" name="Google Shape;1865;p82"/>
          <p:cNvGrpSpPr/>
          <p:nvPr/>
        </p:nvGrpSpPr>
        <p:grpSpPr>
          <a:xfrm>
            <a:off x="5179061" y="4721994"/>
            <a:ext cx="1554887" cy="1997683"/>
            <a:chOff x="0" y="0"/>
            <a:chExt cx="1554885" cy="1997682"/>
          </a:xfrm>
        </p:grpSpPr>
        <p:sp>
          <p:nvSpPr>
            <p:cNvPr id="1866" name="Google Shape;1866;p82"/>
            <p:cNvSpPr/>
            <p:nvPr/>
          </p:nvSpPr>
          <p:spPr>
            <a:xfrm>
              <a:off x="1091792" y="1575413"/>
              <a:ext cx="463093" cy="422269"/>
            </a:xfrm>
            <a:prstGeom prst="roundRect">
              <a:avLst>
                <a:gd name="adj" fmla="val 18118"/>
              </a:avLst>
            </a:prstGeom>
            <a:solidFill>
              <a:srgbClr val="FFFB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1867" name="Google Shape;1867;p82"/>
            <p:cNvSpPr/>
            <p:nvPr/>
          </p:nvSpPr>
          <p:spPr>
            <a:xfrm rot="-2750464">
              <a:off x="3197" y="286612"/>
              <a:ext cx="977571" cy="422268"/>
            </a:xfrm>
            <a:prstGeom prst="roundRect">
              <a:avLst>
                <a:gd name="adj" fmla="val 18118"/>
              </a:avLst>
            </a:prstGeom>
            <a:solidFill>
              <a:srgbClr val="FFFB0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B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grpSp>
      <p:grpSp>
        <p:nvGrpSpPr>
          <p:cNvPr id="1868" name="Google Shape;1868;p82"/>
          <p:cNvGrpSpPr/>
          <p:nvPr/>
        </p:nvGrpSpPr>
        <p:grpSpPr>
          <a:xfrm>
            <a:off x="2101401" y="4401705"/>
            <a:ext cx="8314739" cy="4583027"/>
            <a:chOff x="0" y="0"/>
            <a:chExt cx="8314737" cy="4583025"/>
          </a:xfrm>
        </p:grpSpPr>
        <p:grpSp>
          <p:nvGrpSpPr>
            <p:cNvPr id="1869" name="Google Shape;1869;p82"/>
            <p:cNvGrpSpPr/>
            <p:nvPr/>
          </p:nvGrpSpPr>
          <p:grpSpPr>
            <a:xfrm>
              <a:off x="0" y="0"/>
              <a:ext cx="8314737" cy="4583025"/>
              <a:chOff x="0" y="0"/>
              <a:chExt cx="8314736" cy="4583024"/>
            </a:xfrm>
          </p:grpSpPr>
          <p:sp>
            <p:nvSpPr>
              <p:cNvPr id="1870" name="Google Shape;1870;p82"/>
              <p:cNvSpPr/>
              <p:nvPr/>
            </p:nvSpPr>
            <p:spPr>
              <a:xfrm>
                <a:off x="7238960" y="4048011"/>
                <a:ext cx="846459" cy="444877"/>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1871" name="Google Shape;1871;p82"/>
              <p:cNvSpPr/>
              <p:nvPr/>
            </p:nvSpPr>
            <p:spPr>
              <a:xfrm>
                <a:off x="7264715" y="4138147"/>
                <a:ext cx="846459" cy="444877"/>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His</a:t>
                </a:r>
                <a:r>
                  <a:rPr lang="en-US" sz="1400" b="0" i="0" u="none" strike="noStrike" cap="none" baseline="30000">
                    <a:solidFill>
                      <a:srgbClr val="000000"/>
                    </a:solidFill>
                    <a:latin typeface="Arial"/>
                    <a:ea typeface="Arial"/>
                    <a:cs typeface="Arial"/>
                    <a:sym typeface="Arial"/>
                  </a:rPr>
                  <a:t>201</a:t>
                </a:r>
                <a:endParaRPr/>
              </a:p>
            </p:txBody>
          </p:sp>
          <p:sp>
            <p:nvSpPr>
              <p:cNvPr id="1872" name="Google Shape;1872;p82"/>
              <p:cNvSpPr/>
              <p:nvPr/>
            </p:nvSpPr>
            <p:spPr>
              <a:xfrm>
                <a:off x="7264577" y="4192806"/>
                <a:ext cx="795226" cy="335558"/>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1873" name="Google Shape;1873;p82"/>
              <p:cNvPicPr preferRelativeResize="0"/>
              <p:nvPr/>
            </p:nvPicPr>
            <p:blipFill rotWithShape="1">
              <a:blip r:embed="rId3">
                <a:alphaModFix/>
              </a:blip>
              <a:srcRect/>
              <a:stretch/>
            </p:blipFill>
            <p:spPr>
              <a:xfrm>
                <a:off x="0" y="0"/>
                <a:ext cx="8314736" cy="4403031"/>
              </a:xfrm>
              <a:prstGeom prst="rect">
                <a:avLst/>
              </a:prstGeom>
              <a:noFill/>
              <a:ln>
                <a:noFill/>
              </a:ln>
            </p:spPr>
          </p:pic>
        </p:grpSp>
        <p:pic>
          <p:nvPicPr>
            <p:cNvPr id="1874" name="Google Shape;1874;p82"/>
            <p:cNvPicPr preferRelativeResize="0"/>
            <p:nvPr/>
          </p:nvPicPr>
          <p:blipFill rotWithShape="1">
            <a:blip r:embed="rId4">
              <a:alphaModFix/>
            </a:blip>
            <a:srcRect/>
            <a:stretch/>
          </p:blipFill>
          <p:spPr>
            <a:xfrm>
              <a:off x="5838519" y="2546010"/>
              <a:ext cx="98642" cy="190707"/>
            </a:xfrm>
            <a:prstGeom prst="rect">
              <a:avLst/>
            </a:prstGeom>
            <a:noFill/>
            <a:ln>
              <a:noFill/>
            </a:ln>
          </p:spPr>
        </p:pic>
        <p:cxnSp>
          <p:nvCxnSpPr>
            <p:cNvPr id="1875" name="Google Shape;1875;p82"/>
            <p:cNvCxnSpPr/>
            <p:nvPr/>
          </p:nvCxnSpPr>
          <p:spPr>
            <a:xfrm>
              <a:off x="6757565" y="2657316"/>
              <a:ext cx="235164" cy="1"/>
            </a:xfrm>
            <a:prstGeom prst="straightConnector1">
              <a:avLst/>
            </a:prstGeom>
            <a:noFill/>
            <a:ln w="43175" cap="flat" cmpd="sng">
              <a:solidFill>
                <a:srgbClr val="9437FF"/>
              </a:solidFill>
              <a:prstDash val="solid"/>
              <a:miter lim="400000"/>
              <a:headEnd type="none" w="sm" len="sm"/>
              <a:tailEnd type="none" w="sm" len="sm"/>
            </a:ln>
          </p:spPr>
        </p:cxnSp>
        <p:cxnSp>
          <p:nvCxnSpPr>
            <p:cNvPr id="1876" name="Google Shape;1876;p82"/>
            <p:cNvCxnSpPr/>
            <p:nvPr/>
          </p:nvCxnSpPr>
          <p:spPr>
            <a:xfrm>
              <a:off x="5436385" y="2248418"/>
              <a:ext cx="126724" cy="287827"/>
            </a:xfrm>
            <a:prstGeom prst="straightConnector1">
              <a:avLst/>
            </a:prstGeom>
            <a:noFill/>
            <a:ln w="43175" cap="flat" cmpd="sng">
              <a:solidFill>
                <a:srgbClr val="9437FF"/>
              </a:solidFill>
              <a:prstDash val="solid"/>
              <a:miter lim="400000"/>
              <a:headEnd type="none" w="sm" len="sm"/>
              <a:tailEnd type="none" w="sm" len="sm"/>
            </a:ln>
          </p:spPr>
        </p:cxnSp>
        <p:cxnSp>
          <p:nvCxnSpPr>
            <p:cNvPr id="1877" name="Google Shape;1877;p82"/>
            <p:cNvCxnSpPr/>
            <p:nvPr/>
          </p:nvCxnSpPr>
          <p:spPr>
            <a:xfrm>
              <a:off x="4605882" y="2116450"/>
              <a:ext cx="201489" cy="59046"/>
            </a:xfrm>
            <a:prstGeom prst="straightConnector1">
              <a:avLst/>
            </a:prstGeom>
            <a:noFill/>
            <a:ln w="43175" cap="flat" cmpd="sng">
              <a:solidFill>
                <a:srgbClr val="9437FF"/>
              </a:solidFill>
              <a:prstDash val="solid"/>
              <a:miter lim="400000"/>
              <a:headEnd type="none" w="sm" len="sm"/>
              <a:tailEnd type="none" w="sm" len="sm"/>
            </a:ln>
          </p:spPr>
        </p:cxnSp>
        <p:cxnSp>
          <p:nvCxnSpPr>
            <p:cNvPr id="1878" name="Google Shape;1878;p82"/>
            <p:cNvCxnSpPr/>
            <p:nvPr/>
          </p:nvCxnSpPr>
          <p:spPr>
            <a:xfrm>
              <a:off x="2841124" y="923539"/>
              <a:ext cx="363450" cy="94597"/>
            </a:xfrm>
            <a:prstGeom prst="straightConnector1">
              <a:avLst/>
            </a:prstGeom>
            <a:noFill/>
            <a:ln w="43175" cap="flat" cmpd="sng">
              <a:solidFill>
                <a:srgbClr val="9437FF"/>
              </a:solidFill>
              <a:prstDash val="solid"/>
              <a:miter lim="400000"/>
              <a:headEnd type="none" w="sm" len="sm"/>
              <a:tailEnd type="none" w="sm" len="sm"/>
            </a:ln>
          </p:spPr>
        </p:cxnSp>
        <p:sp>
          <p:nvSpPr>
            <p:cNvPr id="1879" name="Google Shape;1879;p82"/>
            <p:cNvSpPr/>
            <p:nvPr/>
          </p:nvSpPr>
          <p:spPr>
            <a:xfrm>
              <a:off x="2622997" y="306818"/>
              <a:ext cx="57959" cy="60030"/>
            </a:xfrm>
            <a:prstGeom prst="ellipse">
              <a:avLst/>
            </a:prstGeom>
            <a:solidFill>
              <a:srgbClr val="9437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1880" name="Google Shape;1880;p82"/>
            <p:cNvSpPr/>
            <p:nvPr/>
          </p:nvSpPr>
          <p:spPr>
            <a:xfrm>
              <a:off x="2622997" y="406980"/>
              <a:ext cx="57959" cy="60030"/>
            </a:xfrm>
            <a:prstGeom prst="ellipse">
              <a:avLst/>
            </a:prstGeom>
            <a:solidFill>
              <a:srgbClr val="9437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grpSp>
      <p:cxnSp>
        <p:nvCxnSpPr>
          <p:cNvPr id="1881" name="Google Shape;1881;p82"/>
          <p:cNvCxnSpPr/>
          <p:nvPr/>
        </p:nvCxnSpPr>
        <p:spPr>
          <a:xfrm rot="10800000" flipH="1">
            <a:off x="-37175" y="882619"/>
            <a:ext cx="13079151" cy="3"/>
          </a:xfrm>
          <a:prstGeom prst="straightConnector1">
            <a:avLst/>
          </a:prstGeom>
          <a:noFill/>
          <a:ln w="38100" cap="flat" cmpd="sng">
            <a:solidFill>
              <a:srgbClr val="000000"/>
            </a:solidFill>
            <a:prstDash val="solid"/>
            <a:miter lim="400000"/>
            <a:headEnd type="none" w="sm" len="sm"/>
            <a:tailEnd type="none" w="sm" len="sm"/>
          </a:ln>
        </p:spPr>
      </p:cxnSp>
      <p:sp>
        <p:nvSpPr>
          <p:cNvPr id="1882" name="Google Shape;1882;p82"/>
          <p:cNvSpPr/>
          <p:nvPr/>
        </p:nvSpPr>
        <p:spPr>
          <a:xfrm>
            <a:off x="264051" y="171682"/>
            <a:ext cx="12476698" cy="532806"/>
          </a:xfrm>
          <a:prstGeom prst="rect">
            <a:avLst/>
          </a:prstGeom>
          <a:noFill/>
          <a:ln>
            <a:noFill/>
          </a:ln>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222222"/>
              </a:buClr>
              <a:buSzPts val="3200"/>
              <a:buFont typeface="Calibri"/>
              <a:buNone/>
            </a:pPr>
            <a:r>
              <a:rPr lang="en-US" sz="3200" b="1" i="0" u="none" strike="noStrike" cap="none">
                <a:solidFill>
                  <a:srgbClr val="222222"/>
                </a:solidFill>
                <a:latin typeface="Arial"/>
                <a:ea typeface="Arial"/>
                <a:cs typeface="Arial"/>
                <a:sym typeface="Arial"/>
              </a:rPr>
              <a:t>Lipase mechanism</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65"/>
                                        </p:tgtEl>
                                        <p:attrNameLst>
                                          <p:attrName>style.visibility</p:attrName>
                                        </p:attrNameLst>
                                      </p:cBhvr>
                                      <p:to>
                                        <p:strVal val="visible"/>
                                      </p:to>
                                    </p:set>
                                    <p:animEffect transition="in" filter="fade">
                                      <p:cBhvr>
                                        <p:cTn id="7" dur="1000"/>
                                        <p:tgtEl>
                                          <p:spTgt spid="18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886"/>
        <p:cNvGrpSpPr/>
        <p:nvPr/>
      </p:nvGrpSpPr>
      <p:grpSpPr>
        <a:xfrm>
          <a:off x="0" y="0"/>
          <a:ext cx="0" cy="0"/>
          <a:chOff x="0" y="0"/>
          <a:chExt cx="0" cy="0"/>
        </a:xfrm>
      </p:grpSpPr>
      <p:grpSp>
        <p:nvGrpSpPr>
          <p:cNvPr id="1887" name="Google Shape;1887;p83"/>
          <p:cNvGrpSpPr/>
          <p:nvPr/>
        </p:nvGrpSpPr>
        <p:grpSpPr>
          <a:xfrm>
            <a:off x="2101401" y="4401705"/>
            <a:ext cx="8314738" cy="4583025"/>
            <a:chOff x="0" y="0"/>
            <a:chExt cx="8314736" cy="4583024"/>
          </a:xfrm>
        </p:grpSpPr>
        <p:sp>
          <p:nvSpPr>
            <p:cNvPr id="1888" name="Google Shape;1888;p83"/>
            <p:cNvSpPr/>
            <p:nvPr/>
          </p:nvSpPr>
          <p:spPr>
            <a:xfrm>
              <a:off x="7238960" y="4048011"/>
              <a:ext cx="846459" cy="444877"/>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1889" name="Google Shape;1889;p83"/>
            <p:cNvSpPr/>
            <p:nvPr/>
          </p:nvSpPr>
          <p:spPr>
            <a:xfrm>
              <a:off x="7264715" y="4138147"/>
              <a:ext cx="846459" cy="444877"/>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His</a:t>
              </a:r>
              <a:r>
                <a:rPr lang="en-US" sz="1400" b="0" i="0" u="none" strike="noStrike" cap="none" baseline="30000">
                  <a:solidFill>
                    <a:srgbClr val="000000"/>
                  </a:solidFill>
                  <a:latin typeface="Arial"/>
                  <a:ea typeface="Arial"/>
                  <a:cs typeface="Arial"/>
                  <a:sym typeface="Arial"/>
                </a:rPr>
                <a:t>201</a:t>
              </a:r>
              <a:endParaRPr/>
            </a:p>
          </p:txBody>
        </p:sp>
        <p:sp>
          <p:nvSpPr>
            <p:cNvPr id="1890" name="Google Shape;1890;p83"/>
            <p:cNvSpPr/>
            <p:nvPr/>
          </p:nvSpPr>
          <p:spPr>
            <a:xfrm>
              <a:off x="7264577" y="4192806"/>
              <a:ext cx="795226" cy="335558"/>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1891" name="Google Shape;1891;p83"/>
            <p:cNvPicPr preferRelativeResize="0"/>
            <p:nvPr/>
          </p:nvPicPr>
          <p:blipFill rotWithShape="1">
            <a:blip r:embed="rId3">
              <a:alphaModFix/>
            </a:blip>
            <a:srcRect/>
            <a:stretch/>
          </p:blipFill>
          <p:spPr>
            <a:xfrm>
              <a:off x="0" y="0"/>
              <a:ext cx="8314736" cy="4403031"/>
            </a:xfrm>
            <a:prstGeom prst="rect">
              <a:avLst/>
            </a:prstGeom>
            <a:noFill/>
            <a:ln>
              <a:noFill/>
            </a:ln>
          </p:spPr>
        </p:pic>
      </p:grpSp>
      <p:pic>
        <p:nvPicPr>
          <p:cNvPr id="1892" name="Google Shape;1892;p83"/>
          <p:cNvPicPr preferRelativeResize="0"/>
          <p:nvPr/>
        </p:nvPicPr>
        <p:blipFill rotWithShape="1">
          <a:blip r:embed="rId4">
            <a:alphaModFix/>
          </a:blip>
          <a:srcRect/>
          <a:stretch/>
        </p:blipFill>
        <p:spPr>
          <a:xfrm>
            <a:off x="7939920" y="6947716"/>
            <a:ext cx="98642" cy="190706"/>
          </a:xfrm>
          <a:prstGeom prst="rect">
            <a:avLst/>
          </a:prstGeom>
          <a:noFill/>
          <a:ln>
            <a:noFill/>
          </a:ln>
        </p:spPr>
      </p:pic>
      <p:sp>
        <p:nvSpPr>
          <p:cNvPr id="1893" name="Google Shape;1893;p83"/>
          <p:cNvSpPr/>
          <p:nvPr/>
        </p:nvSpPr>
        <p:spPr>
          <a:xfrm rot="764647">
            <a:off x="8872456" y="7138411"/>
            <a:ext cx="259383" cy="268667"/>
          </a:xfrm>
          <a:custGeom>
            <a:avLst/>
            <a:gdLst/>
            <a:ahLst/>
            <a:cxnLst/>
            <a:rect l="l" t="t" r="r" b="b"/>
            <a:pathLst>
              <a:path w="21458" h="20750" extrusionOk="0">
                <a:moveTo>
                  <a:pt x="21458" y="0"/>
                </a:moveTo>
                <a:cubicBezTo>
                  <a:pt x="19185" y="4472"/>
                  <a:pt x="17122" y="9168"/>
                  <a:pt x="15267" y="13550"/>
                </a:cubicBezTo>
                <a:cubicBezTo>
                  <a:pt x="13543" y="17621"/>
                  <a:pt x="10538" y="21600"/>
                  <a:pt x="6362" y="20591"/>
                </a:cubicBezTo>
                <a:cubicBezTo>
                  <a:pt x="2841" y="19741"/>
                  <a:pt x="1490" y="16552"/>
                  <a:pt x="791" y="13665"/>
                </a:cubicBezTo>
                <a:cubicBezTo>
                  <a:pt x="96" y="10793"/>
                  <a:pt x="-142" y="7802"/>
                  <a:pt x="81" y="4458"/>
                </a:cubicBezTo>
              </a:path>
            </a:pathLst>
          </a:custGeom>
          <a:noFill/>
          <a:ln w="38100" cap="flat" cmpd="sng">
            <a:solidFill>
              <a:srgbClr val="9437FF"/>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1894" name="Google Shape;1894;p83"/>
          <p:cNvSpPr/>
          <p:nvPr/>
        </p:nvSpPr>
        <p:spPr>
          <a:xfrm>
            <a:off x="7775273" y="6682458"/>
            <a:ext cx="801767" cy="234796"/>
          </a:xfrm>
          <a:custGeom>
            <a:avLst/>
            <a:gdLst/>
            <a:ahLst/>
            <a:cxnLst/>
            <a:rect l="l" t="t" r="r" b="b"/>
            <a:pathLst>
              <a:path w="21600" h="21210" extrusionOk="0">
                <a:moveTo>
                  <a:pt x="21600" y="21210"/>
                </a:moveTo>
                <a:cubicBezTo>
                  <a:pt x="17941" y="8561"/>
                  <a:pt x="12993" y="1013"/>
                  <a:pt x="7745" y="78"/>
                </a:cubicBezTo>
                <a:cubicBezTo>
                  <a:pt x="5118" y="-390"/>
                  <a:pt x="2447" y="1290"/>
                  <a:pt x="0" y="3711"/>
                </a:cubicBezTo>
              </a:path>
            </a:pathLst>
          </a:custGeom>
          <a:noFill/>
          <a:ln w="38100" cap="flat" cmpd="sng">
            <a:solidFill>
              <a:srgbClr val="9437FF"/>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1895" name="Google Shape;1895;p83"/>
          <p:cNvSpPr/>
          <p:nvPr/>
        </p:nvSpPr>
        <p:spPr>
          <a:xfrm>
            <a:off x="6832486" y="6079018"/>
            <a:ext cx="569142" cy="444692"/>
          </a:xfrm>
          <a:custGeom>
            <a:avLst/>
            <a:gdLst/>
            <a:ahLst/>
            <a:cxnLst/>
            <a:rect l="l" t="t" r="r" b="b"/>
            <a:pathLst>
              <a:path w="21600" h="20820" extrusionOk="0">
                <a:moveTo>
                  <a:pt x="21600" y="20820"/>
                </a:moveTo>
                <a:cubicBezTo>
                  <a:pt x="21220" y="17197"/>
                  <a:pt x="20680" y="13670"/>
                  <a:pt x="19994" y="10233"/>
                </a:cubicBezTo>
                <a:cubicBezTo>
                  <a:pt x="19327" y="6888"/>
                  <a:pt x="18424" y="3367"/>
                  <a:pt x="16034" y="1392"/>
                </a:cubicBezTo>
                <a:cubicBezTo>
                  <a:pt x="13406" y="-780"/>
                  <a:pt x="9966" y="-264"/>
                  <a:pt x="7294" y="1926"/>
                </a:cubicBezTo>
                <a:cubicBezTo>
                  <a:pt x="5249" y="3603"/>
                  <a:pt x="3798" y="6043"/>
                  <a:pt x="2663" y="8614"/>
                </a:cubicBezTo>
                <a:cubicBezTo>
                  <a:pt x="1417" y="11438"/>
                  <a:pt x="508" y="14519"/>
                  <a:pt x="0" y="17773"/>
                </a:cubicBezTo>
              </a:path>
            </a:pathLst>
          </a:custGeom>
          <a:noFill/>
          <a:ln w="38100" cap="flat" cmpd="sng">
            <a:solidFill>
              <a:srgbClr val="9437FF"/>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1896" name="Google Shape;1896;p83"/>
          <p:cNvSpPr/>
          <p:nvPr/>
        </p:nvSpPr>
        <p:spPr>
          <a:xfrm>
            <a:off x="5277462" y="5732967"/>
            <a:ext cx="1120241" cy="699531"/>
          </a:xfrm>
          <a:custGeom>
            <a:avLst/>
            <a:gdLst/>
            <a:ahLst/>
            <a:cxnLst/>
            <a:rect l="l" t="t" r="r" b="b"/>
            <a:pathLst>
              <a:path w="21600" h="20949" extrusionOk="0">
                <a:moveTo>
                  <a:pt x="21600" y="20867"/>
                </a:moveTo>
                <a:cubicBezTo>
                  <a:pt x="18393" y="21424"/>
                  <a:pt x="15260" y="19120"/>
                  <a:pt x="13502" y="14917"/>
                </a:cubicBezTo>
                <a:cubicBezTo>
                  <a:pt x="11794" y="10831"/>
                  <a:pt x="11619" y="5252"/>
                  <a:pt x="9101" y="2118"/>
                </a:cubicBezTo>
                <a:cubicBezTo>
                  <a:pt x="8044" y="801"/>
                  <a:pt x="6773" y="155"/>
                  <a:pt x="5504" y="25"/>
                </a:cubicBezTo>
                <a:cubicBezTo>
                  <a:pt x="3539" y="-176"/>
                  <a:pt x="1543" y="833"/>
                  <a:pt x="0" y="3029"/>
                </a:cubicBezTo>
              </a:path>
            </a:pathLst>
          </a:custGeom>
          <a:noFill/>
          <a:ln w="38100" cap="flat" cmpd="sng">
            <a:solidFill>
              <a:srgbClr val="9437FF"/>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1897" name="Google Shape;1897;p83"/>
          <p:cNvSpPr/>
          <p:nvPr/>
        </p:nvSpPr>
        <p:spPr>
          <a:xfrm>
            <a:off x="4392605" y="4811846"/>
            <a:ext cx="421292" cy="336824"/>
          </a:xfrm>
          <a:custGeom>
            <a:avLst/>
            <a:gdLst/>
            <a:ahLst/>
            <a:cxnLst/>
            <a:rect l="l" t="t" r="r" b="b"/>
            <a:pathLst>
              <a:path w="21287" h="21533" extrusionOk="0">
                <a:moveTo>
                  <a:pt x="21287" y="21533"/>
                </a:moveTo>
                <a:cubicBezTo>
                  <a:pt x="16895" y="20966"/>
                  <a:pt x="12723" y="19976"/>
                  <a:pt x="8692" y="18619"/>
                </a:cubicBezTo>
                <a:cubicBezTo>
                  <a:pt x="4296" y="17139"/>
                  <a:pt x="-313" y="14074"/>
                  <a:pt x="17" y="8454"/>
                </a:cubicBezTo>
                <a:cubicBezTo>
                  <a:pt x="309" y="3496"/>
                  <a:pt x="4288" y="1031"/>
                  <a:pt x="8180" y="316"/>
                </a:cubicBezTo>
                <a:cubicBezTo>
                  <a:pt x="9785" y="21"/>
                  <a:pt x="11412" y="-67"/>
                  <a:pt x="13039" y="51"/>
                </a:cubicBezTo>
              </a:path>
            </a:pathLst>
          </a:custGeom>
          <a:noFill/>
          <a:ln w="38100" cap="flat" cmpd="sng">
            <a:solidFill>
              <a:srgbClr val="9437FF"/>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cxnSp>
        <p:nvCxnSpPr>
          <p:cNvPr id="1898" name="Google Shape;1898;p83"/>
          <p:cNvCxnSpPr/>
          <p:nvPr/>
        </p:nvCxnSpPr>
        <p:spPr>
          <a:xfrm rot="10800000" flipH="1">
            <a:off x="-37175" y="882619"/>
            <a:ext cx="13079151" cy="3"/>
          </a:xfrm>
          <a:prstGeom prst="straightConnector1">
            <a:avLst/>
          </a:prstGeom>
          <a:noFill/>
          <a:ln w="38100" cap="flat" cmpd="sng">
            <a:solidFill>
              <a:srgbClr val="000000"/>
            </a:solidFill>
            <a:prstDash val="solid"/>
            <a:miter lim="400000"/>
            <a:headEnd type="none" w="sm" len="sm"/>
            <a:tailEnd type="none" w="sm" len="sm"/>
          </a:ln>
        </p:spPr>
      </p:cxnSp>
      <p:sp>
        <p:nvSpPr>
          <p:cNvPr id="1899" name="Google Shape;1899;p83"/>
          <p:cNvSpPr/>
          <p:nvPr/>
        </p:nvSpPr>
        <p:spPr>
          <a:xfrm>
            <a:off x="264051" y="171682"/>
            <a:ext cx="12476698" cy="532806"/>
          </a:xfrm>
          <a:prstGeom prst="rect">
            <a:avLst/>
          </a:prstGeom>
          <a:noFill/>
          <a:ln>
            <a:noFill/>
          </a:ln>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222222"/>
              </a:buClr>
              <a:buSzPts val="3200"/>
              <a:buFont typeface="Calibri"/>
              <a:buNone/>
            </a:pPr>
            <a:r>
              <a:rPr lang="en-US" sz="3200" b="1" i="0" u="none" strike="noStrike" cap="none">
                <a:solidFill>
                  <a:srgbClr val="222222"/>
                </a:solidFill>
                <a:latin typeface="Arial"/>
                <a:ea typeface="Arial"/>
                <a:cs typeface="Arial"/>
                <a:sym typeface="Arial"/>
              </a:rPr>
              <a:t>Lipase mechanism</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97"/>
                                        </p:tgtEl>
                                        <p:attrNameLst>
                                          <p:attrName>style.visibility</p:attrName>
                                        </p:attrNameLst>
                                      </p:cBhvr>
                                      <p:to>
                                        <p:strVal val="visible"/>
                                      </p:to>
                                    </p:set>
                                    <p:animEffect transition="in" filter="fade">
                                      <p:cBhvr>
                                        <p:cTn id="7" dur="750"/>
                                        <p:tgtEl>
                                          <p:spTgt spid="1897"/>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896"/>
                                        </p:tgtEl>
                                        <p:attrNameLst>
                                          <p:attrName>style.visibility</p:attrName>
                                        </p:attrNameLst>
                                      </p:cBhvr>
                                      <p:to>
                                        <p:strVal val="visible"/>
                                      </p:to>
                                    </p:set>
                                    <p:animEffect transition="in" filter="fade">
                                      <p:cBhvr>
                                        <p:cTn id="11" dur="750"/>
                                        <p:tgtEl>
                                          <p:spTgt spid="1896"/>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895"/>
                                        </p:tgtEl>
                                        <p:attrNameLst>
                                          <p:attrName>style.visibility</p:attrName>
                                        </p:attrNameLst>
                                      </p:cBhvr>
                                      <p:to>
                                        <p:strVal val="visible"/>
                                      </p:to>
                                    </p:set>
                                    <p:animEffect transition="in" filter="fade">
                                      <p:cBhvr>
                                        <p:cTn id="15" dur="750"/>
                                        <p:tgtEl>
                                          <p:spTgt spid="1895"/>
                                        </p:tgtEl>
                                      </p:cBhvr>
                                    </p:animEffect>
                                  </p:childTnLst>
                                </p:cTn>
                              </p:par>
                            </p:childTnLst>
                          </p:cTn>
                        </p:par>
                        <p:par>
                          <p:cTn id="16" fill="hold">
                            <p:stCondLst>
                              <p:cond delay="2250"/>
                            </p:stCondLst>
                            <p:childTnLst>
                              <p:par>
                                <p:cTn id="17" presetID="10" presetClass="entr" presetSubtype="0" fill="hold" nodeType="afterEffect">
                                  <p:stCondLst>
                                    <p:cond delay="0"/>
                                  </p:stCondLst>
                                  <p:childTnLst>
                                    <p:set>
                                      <p:cBhvr>
                                        <p:cTn id="18" dur="1" fill="hold">
                                          <p:stCondLst>
                                            <p:cond delay="0"/>
                                          </p:stCondLst>
                                        </p:cTn>
                                        <p:tgtEl>
                                          <p:spTgt spid="1894"/>
                                        </p:tgtEl>
                                        <p:attrNameLst>
                                          <p:attrName>style.visibility</p:attrName>
                                        </p:attrNameLst>
                                      </p:cBhvr>
                                      <p:to>
                                        <p:strVal val="visible"/>
                                      </p:to>
                                    </p:set>
                                    <p:animEffect transition="in" filter="fade">
                                      <p:cBhvr>
                                        <p:cTn id="19" dur="750"/>
                                        <p:tgtEl>
                                          <p:spTgt spid="1894"/>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1893"/>
                                        </p:tgtEl>
                                        <p:attrNameLst>
                                          <p:attrName>style.visibility</p:attrName>
                                        </p:attrNameLst>
                                      </p:cBhvr>
                                      <p:to>
                                        <p:strVal val="visible"/>
                                      </p:to>
                                    </p:set>
                                    <p:animEffect transition="in" filter="fade">
                                      <p:cBhvr>
                                        <p:cTn id="23" dur="750"/>
                                        <p:tgtEl>
                                          <p:spTgt spid="1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903"/>
        <p:cNvGrpSpPr/>
        <p:nvPr/>
      </p:nvGrpSpPr>
      <p:grpSpPr>
        <a:xfrm>
          <a:off x="0" y="0"/>
          <a:ext cx="0" cy="0"/>
          <a:chOff x="0" y="0"/>
          <a:chExt cx="0" cy="0"/>
        </a:xfrm>
      </p:grpSpPr>
      <p:grpSp>
        <p:nvGrpSpPr>
          <p:cNvPr id="1904" name="Google Shape;1904;p84"/>
          <p:cNvGrpSpPr/>
          <p:nvPr/>
        </p:nvGrpSpPr>
        <p:grpSpPr>
          <a:xfrm>
            <a:off x="2101401" y="4401705"/>
            <a:ext cx="8314739" cy="4583027"/>
            <a:chOff x="0" y="0"/>
            <a:chExt cx="8314737" cy="4583025"/>
          </a:xfrm>
        </p:grpSpPr>
        <p:grpSp>
          <p:nvGrpSpPr>
            <p:cNvPr id="1905" name="Google Shape;1905;p84"/>
            <p:cNvGrpSpPr/>
            <p:nvPr/>
          </p:nvGrpSpPr>
          <p:grpSpPr>
            <a:xfrm>
              <a:off x="0" y="0"/>
              <a:ext cx="8314737" cy="4583025"/>
              <a:chOff x="0" y="0"/>
              <a:chExt cx="8314736" cy="4583024"/>
            </a:xfrm>
          </p:grpSpPr>
          <p:sp>
            <p:nvSpPr>
              <p:cNvPr id="1906" name="Google Shape;1906;p84"/>
              <p:cNvSpPr/>
              <p:nvPr/>
            </p:nvSpPr>
            <p:spPr>
              <a:xfrm>
                <a:off x="7238960" y="4048011"/>
                <a:ext cx="846459" cy="444877"/>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1907" name="Google Shape;1907;p84"/>
              <p:cNvSpPr/>
              <p:nvPr/>
            </p:nvSpPr>
            <p:spPr>
              <a:xfrm>
                <a:off x="7264715" y="4138147"/>
                <a:ext cx="846459" cy="444877"/>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His</a:t>
                </a:r>
                <a:r>
                  <a:rPr lang="en-US" sz="1400" b="0" i="0" u="none" strike="noStrike" cap="none" baseline="30000">
                    <a:solidFill>
                      <a:srgbClr val="000000"/>
                    </a:solidFill>
                    <a:latin typeface="Arial"/>
                    <a:ea typeface="Arial"/>
                    <a:cs typeface="Arial"/>
                    <a:sym typeface="Arial"/>
                  </a:rPr>
                  <a:t>201</a:t>
                </a:r>
                <a:endParaRPr/>
              </a:p>
            </p:txBody>
          </p:sp>
          <p:sp>
            <p:nvSpPr>
              <p:cNvPr id="1908" name="Google Shape;1908;p84"/>
              <p:cNvSpPr/>
              <p:nvPr/>
            </p:nvSpPr>
            <p:spPr>
              <a:xfrm>
                <a:off x="7264577" y="4192806"/>
                <a:ext cx="795226" cy="335558"/>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1909" name="Google Shape;1909;p84"/>
              <p:cNvPicPr preferRelativeResize="0"/>
              <p:nvPr/>
            </p:nvPicPr>
            <p:blipFill rotWithShape="1">
              <a:blip r:embed="rId3">
                <a:alphaModFix/>
              </a:blip>
              <a:srcRect/>
              <a:stretch/>
            </p:blipFill>
            <p:spPr>
              <a:xfrm>
                <a:off x="0" y="0"/>
                <a:ext cx="8314736" cy="4403031"/>
              </a:xfrm>
              <a:prstGeom prst="rect">
                <a:avLst/>
              </a:prstGeom>
              <a:noFill/>
              <a:ln>
                <a:noFill/>
              </a:ln>
            </p:spPr>
          </p:pic>
        </p:grpSp>
        <p:pic>
          <p:nvPicPr>
            <p:cNvPr id="1910" name="Google Shape;1910;p84"/>
            <p:cNvPicPr preferRelativeResize="0"/>
            <p:nvPr/>
          </p:nvPicPr>
          <p:blipFill rotWithShape="1">
            <a:blip r:embed="rId4">
              <a:alphaModFix/>
            </a:blip>
            <a:srcRect/>
            <a:stretch/>
          </p:blipFill>
          <p:spPr>
            <a:xfrm>
              <a:off x="5838519" y="2546010"/>
              <a:ext cx="98642" cy="190707"/>
            </a:xfrm>
            <a:prstGeom prst="rect">
              <a:avLst/>
            </a:prstGeom>
            <a:noFill/>
            <a:ln>
              <a:noFill/>
            </a:ln>
          </p:spPr>
        </p:pic>
        <p:sp>
          <p:nvSpPr>
            <p:cNvPr id="1911" name="Google Shape;1911;p84"/>
            <p:cNvSpPr/>
            <p:nvPr/>
          </p:nvSpPr>
          <p:spPr>
            <a:xfrm rot="764647">
              <a:off x="6771055" y="2736706"/>
              <a:ext cx="259383" cy="268667"/>
            </a:xfrm>
            <a:custGeom>
              <a:avLst/>
              <a:gdLst/>
              <a:ahLst/>
              <a:cxnLst/>
              <a:rect l="l" t="t" r="r" b="b"/>
              <a:pathLst>
                <a:path w="21458" h="20750" extrusionOk="0">
                  <a:moveTo>
                    <a:pt x="21458" y="0"/>
                  </a:moveTo>
                  <a:cubicBezTo>
                    <a:pt x="19185" y="4472"/>
                    <a:pt x="17122" y="9168"/>
                    <a:pt x="15267" y="13550"/>
                  </a:cubicBezTo>
                  <a:cubicBezTo>
                    <a:pt x="13543" y="17621"/>
                    <a:pt x="10538" y="21600"/>
                    <a:pt x="6362" y="20591"/>
                  </a:cubicBezTo>
                  <a:cubicBezTo>
                    <a:pt x="2841" y="19741"/>
                    <a:pt x="1490" y="16552"/>
                    <a:pt x="791" y="13665"/>
                  </a:cubicBezTo>
                  <a:cubicBezTo>
                    <a:pt x="96" y="10793"/>
                    <a:pt x="-142" y="7802"/>
                    <a:pt x="81" y="4458"/>
                  </a:cubicBezTo>
                </a:path>
              </a:pathLst>
            </a:custGeom>
            <a:noFill/>
            <a:ln w="38100" cap="flat" cmpd="sng">
              <a:solidFill>
                <a:srgbClr val="9437FF"/>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1912" name="Google Shape;1912;p84"/>
            <p:cNvSpPr/>
            <p:nvPr/>
          </p:nvSpPr>
          <p:spPr>
            <a:xfrm>
              <a:off x="5673872" y="2280752"/>
              <a:ext cx="801767" cy="234796"/>
            </a:xfrm>
            <a:custGeom>
              <a:avLst/>
              <a:gdLst/>
              <a:ahLst/>
              <a:cxnLst/>
              <a:rect l="l" t="t" r="r" b="b"/>
              <a:pathLst>
                <a:path w="21600" h="21210" extrusionOk="0">
                  <a:moveTo>
                    <a:pt x="21600" y="21210"/>
                  </a:moveTo>
                  <a:cubicBezTo>
                    <a:pt x="17941" y="8561"/>
                    <a:pt x="12993" y="1013"/>
                    <a:pt x="7745" y="78"/>
                  </a:cubicBezTo>
                  <a:cubicBezTo>
                    <a:pt x="5118" y="-390"/>
                    <a:pt x="2447" y="1290"/>
                    <a:pt x="0" y="3711"/>
                  </a:cubicBezTo>
                </a:path>
              </a:pathLst>
            </a:custGeom>
            <a:noFill/>
            <a:ln w="38100" cap="flat" cmpd="sng">
              <a:solidFill>
                <a:srgbClr val="9437FF"/>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1913" name="Google Shape;1913;p84"/>
            <p:cNvSpPr/>
            <p:nvPr/>
          </p:nvSpPr>
          <p:spPr>
            <a:xfrm>
              <a:off x="4731085" y="1677312"/>
              <a:ext cx="569141" cy="444693"/>
            </a:xfrm>
            <a:custGeom>
              <a:avLst/>
              <a:gdLst/>
              <a:ahLst/>
              <a:cxnLst/>
              <a:rect l="l" t="t" r="r" b="b"/>
              <a:pathLst>
                <a:path w="21600" h="20820" extrusionOk="0">
                  <a:moveTo>
                    <a:pt x="21600" y="20820"/>
                  </a:moveTo>
                  <a:cubicBezTo>
                    <a:pt x="21220" y="17197"/>
                    <a:pt x="20680" y="13670"/>
                    <a:pt x="19994" y="10233"/>
                  </a:cubicBezTo>
                  <a:cubicBezTo>
                    <a:pt x="19327" y="6888"/>
                    <a:pt x="18424" y="3367"/>
                    <a:pt x="16034" y="1392"/>
                  </a:cubicBezTo>
                  <a:cubicBezTo>
                    <a:pt x="13406" y="-780"/>
                    <a:pt x="9966" y="-264"/>
                    <a:pt x="7294" y="1926"/>
                  </a:cubicBezTo>
                  <a:cubicBezTo>
                    <a:pt x="5249" y="3603"/>
                    <a:pt x="3798" y="6043"/>
                    <a:pt x="2663" y="8614"/>
                  </a:cubicBezTo>
                  <a:cubicBezTo>
                    <a:pt x="1417" y="11438"/>
                    <a:pt x="508" y="14519"/>
                    <a:pt x="0" y="17773"/>
                  </a:cubicBezTo>
                </a:path>
              </a:pathLst>
            </a:custGeom>
            <a:noFill/>
            <a:ln w="38100" cap="flat" cmpd="sng">
              <a:solidFill>
                <a:srgbClr val="9437FF"/>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1914" name="Google Shape;1914;p84"/>
            <p:cNvSpPr/>
            <p:nvPr/>
          </p:nvSpPr>
          <p:spPr>
            <a:xfrm>
              <a:off x="3176061" y="1331262"/>
              <a:ext cx="1120241" cy="699530"/>
            </a:xfrm>
            <a:custGeom>
              <a:avLst/>
              <a:gdLst/>
              <a:ahLst/>
              <a:cxnLst/>
              <a:rect l="l" t="t" r="r" b="b"/>
              <a:pathLst>
                <a:path w="21600" h="20949" extrusionOk="0">
                  <a:moveTo>
                    <a:pt x="21600" y="20867"/>
                  </a:moveTo>
                  <a:cubicBezTo>
                    <a:pt x="18393" y="21424"/>
                    <a:pt x="15260" y="19120"/>
                    <a:pt x="13502" y="14917"/>
                  </a:cubicBezTo>
                  <a:cubicBezTo>
                    <a:pt x="11794" y="10831"/>
                    <a:pt x="11619" y="5252"/>
                    <a:pt x="9101" y="2118"/>
                  </a:cubicBezTo>
                  <a:cubicBezTo>
                    <a:pt x="8044" y="801"/>
                    <a:pt x="6773" y="155"/>
                    <a:pt x="5504" y="25"/>
                  </a:cubicBezTo>
                  <a:cubicBezTo>
                    <a:pt x="3539" y="-176"/>
                    <a:pt x="1543" y="833"/>
                    <a:pt x="0" y="3029"/>
                  </a:cubicBezTo>
                </a:path>
              </a:pathLst>
            </a:custGeom>
            <a:noFill/>
            <a:ln w="38100" cap="flat" cmpd="sng">
              <a:solidFill>
                <a:srgbClr val="9437FF"/>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1915" name="Google Shape;1915;p84"/>
            <p:cNvSpPr/>
            <p:nvPr/>
          </p:nvSpPr>
          <p:spPr>
            <a:xfrm>
              <a:off x="2291204" y="410141"/>
              <a:ext cx="421292" cy="336824"/>
            </a:xfrm>
            <a:custGeom>
              <a:avLst/>
              <a:gdLst/>
              <a:ahLst/>
              <a:cxnLst/>
              <a:rect l="l" t="t" r="r" b="b"/>
              <a:pathLst>
                <a:path w="21287" h="21533" extrusionOk="0">
                  <a:moveTo>
                    <a:pt x="21287" y="21533"/>
                  </a:moveTo>
                  <a:cubicBezTo>
                    <a:pt x="16895" y="20966"/>
                    <a:pt x="12723" y="19976"/>
                    <a:pt x="8692" y="18619"/>
                  </a:cubicBezTo>
                  <a:cubicBezTo>
                    <a:pt x="4296" y="17139"/>
                    <a:pt x="-313" y="14074"/>
                    <a:pt x="17" y="8454"/>
                  </a:cubicBezTo>
                  <a:cubicBezTo>
                    <a:pt x="309" y="3496"/>
                    <a:pt x="4288" y="1031"/>
                    <a:pt x="8180" y="316"/>
                  </a:cubicBezTo>
                  <a:cubicBezTo>
                    <a:pt x="9785" y="21"/>
                    <a:pt x="11412" y="-67"/>
                    <a:pt x="13039" y="51"/>
                  </a:cubicBezTo>
                </a:path>
              </a:pathLst>
            </a:custGeom>
            <a:noFill/>
            <a:ln w="38100" cap="flat" cmpd="sng">
              <a:solidFill>
                <a:srgbClr val="9437FF"/>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grpSp>
      <p:cxnSp>
        <p:nvCxnSpPr>
          <p:cNvPr id="1916" name="Google Shape;1916;p84"/>
          <p:cNvCxnSpPr/>
          <p:nvPr/>
        </p:nvCxnSpPr>
        <p:spPr>
          <a:xfrm rot="10800000" flipH="1">
            <a:off x="-37175" y="882619"/>
            <a:ext cx="13079151" cy="3"/>
          </a:xfrm>
          <a:prstGeom prst="straightConnector1">
            <a:avLst/>
          </a:prstGeom>
          <a:noFill/>
          <a:ln w="38100" cap="flat" cmpd="sng">
            <a:solidFill>
              <a:srgbClr val="000000"/>
            </a:solidFill>
            <a:prstDash val="solid"/>
            <a:miter lim="400000"/>
            <a:headEnd type="none" w="sm" len="sm"/>
            <a:tailEnd type="none" w="sm" len="sm"/>
          </a:ln>
        </p:spPr>
      </p:cxnSp>
      <p:sp>
        <p:nvSpPr>
          <p:cNvPr id="1917" name="Google Shape;1917;p84"/>
          <p:cNvSpPr/>
          <p:nvPr/>
        </p:nvSpPr>
        <p:spPr>
          <a:xfrm>
            <a:off x="264051" y="171682"/>
            <a:ext cx="12476698" cy="532806"/>
          </a:xfrm>
          <a:prstGeom prst="rect">
            <a:avLst/>
          </a:prstGeom>
          <a:noFill/>
          <a:ln>
            <a:noFill/>
          </a:ln>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222222"/>
              </a:buClr>
              <a:buSzPts val="3200"/>
              <a:buFont typeface="Calibri"/>
              <a:buNone/>
            </a:pPr>
            <a:r>
              <a:rPr lang="en-US" sz="3200" b="1" i="0" u="none" strike="noStrike" cap="none">
                <a:solidFill>
                  <a:srgbClr val="222222"/>
                </a:solidFill>
                <a:latin typeface="Arial"/>
                <a:ea typeface="Arial"/>
                <a:cs typeface="Arial"/>
                <a:sym typeface="Arial"/>
              </a:rPr>
              <a:t>Lipase mechanism</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cxnSp>
        <p:nvCxnSpPr>
          <p:cNvPr id="246" name="Google Shape;246;p22"/>
          <p:cNvCxnSpPr/>
          <p:nvPr/>
        </p:nvCxnSpPr>
        <p:spPr>
          <a:xfrm rot="10800000" flipH="1">
            <a:off x="-37175" y="882619"/>
            <a:ext cx="13079151" cy="3"/>
          </a:xfrm>
          <a:prstGeom prst="straightConnector1">
            <a:avLst/>
          </a:prstGeom>
          <a:noFill/>
          <a:ln w="38100" cap="flat" cmpd="sng">
            <a:solidFill>
              <a:srgbClr val="000000"/>
            </a:solidFill>
            <a:prstDash val="solid"/>
            <a:miter lim="400000"/>
            <a:headEnd type="none" w="sm" len="sm"/>
            <a:tailEnd type="none" w="sm" len="sm"/>
          </a:ln>
        </p:spPr>
      </p:cxnSp>
      <p:pic>
        <p:nvPicPr>
          <p:cNvPr id="247" name="Google Shape;247;p22"/>
          <p:cNvPicPr preferRelativeResize="0"/>
          <p:nvPr/>
        </p:nvPicPr>
        <p:blipFill rotWithShape="1">
          <a:blip r:embed="rId3">
            <a:alphaModFix/>
          </a:blip>
          <a:srcRect l="33394" t="23855" r="33394" b="23855"/>
          <a:stretch/>
        </p:blipFill>
        <p:spPr>
          <a:xfrm>
            <a:off x="-2456088" y="3063430"/>
            <a:ext cx="1351906" cy="1012957"/>
          </a:xfrm>
          <a:prstGeom prst="rect">
            <a:avLst/>
          </a:prstGeom>
          <a:noFill/>
          <a:ln>
            <a:noFill/>
          </a:ln>
        </p:spPr>
      </p:pic>
      <p:pic>
        <p:nvPicPr>
          <p:cNvPr id="248" name="Google Shape;248;p22"/>
          <p:cNvPicPr preferRelativeResize="0"/>
          <p:nvPr/>
        </p:nvPicPr>
        <p:blipFill rotWithShape="1">
          <a:blip r:embed="rId4">
            <a:alphaModFix/>
          </a:blip>
          <a:srcRect l="32895" r="24085"/>
          <a:stretch/>
        </p:blipFill>
        <p:spPr>
          <a:xfrm>
            <a:off x="563537" y="2765618"/>
            <a:ext cx="2634962" cy="2915010"/>
          </a:xfrm>
          <a:prstGeom prst="rect">
            <a:avLst/>
          </a:prstGeom>
          <a:noFill/>
          <a:ln>
            <a:noFill/>
          </a:ln>
        </p:spPr>
      </p:pic>
      <p:sp>
        <p:nvSpPr>
          <p:cNvPr id="249" name="Google Shape;249;p22"/>
          <p:cNvSpPr/>
          <p:nvPr/>
        </p:nvSpPr>
        <p:spPr>
          <a:xfrm>
            <a:off x="1163091" y="5808635"/>
            <a:ext cx="1435746" cy="484498"/>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2600"/>
              <a:buFont typeface="Calibri"/>
              <a:buNone/>
            </a:pPr>
            <a:r>
              <a:rPr lang="en-US" sz="2600" b="1" i="0" u="none" strike="noStrike" cap="none">
                <a:solidFill>
                  <a:srgbClr val="000000"/>
                </a:solidFill>
                <a:latin typeface="Arial"/>
                <a:ea typeface="Arial"/>
                <a:cs typeface="Arial"/>
                <a:sym typeface="Arial"/>
              </a:rPr>
              <a:t>Glycerol</a:t>
            </a:r>
            <a:endParaRPr/>
          </a:p>
        </p:txBody>
      </p:sp>
      <p:sp>
        <p:nvSpPr>
          <p:cNvPr id="250" name="Google Shape;250;p22"/>
          <p:cNvSpPr/>
          <p:nvPr/>
        </p:nvSpPr>
        <p:spPr>
          <a:xfrm>
            <a:off x="239837" y="171682"/>
            <a:ext cx="12525126" cy="532806"/>
          </a:xfrm>
          <a:prstGeom prst="rect">
            <a:avLst/>
          </a:prstGeom>
          <a:noFill/>
          <a:ln>
            <a:noFill/>
          </a:ln>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222222"/>
              </a:buClr>
              <a:buSzPts val="3200"/>
              <a:buFont typeface="Calibri"/>
              <a:buNone/>
            </a:pPr>
            <a:r>
              <a:rPr lang="en-US" sz="3200" b="1" i="0" u="none" strike="noStrike" cap="none">
                <a:solidFill>
                  <a:srgbClr val="222222"/>
                </a:solidFill>
                <a:latin typeface="Arial"/>
                <a:ea typeface="Arial"/>
                <a:cs typeface="Arial"/>
                <a:sym typeface="Arial"/>
              </a:rPr>
              <a:t>Build these structures.</a:t>
            </a:r>
            <a:endParaRPr/>
          </a:p>
        </p:txBody>
      </p:sp>
      <p:pic>
        <p:nvPicPr>
          <p:cNvPr id="251" name="Google Shape;251;p22"/>
          <p:cNvPicPr preferRelativeResize="0"/>
          <p:nvPr/>
        </p:nvPicPr>
        <p:blipFill rotWithShape="1">
          <a:blip r:embed="rId5">
            <a:alphaModFix/>
          </a:blip>
          <a:srcRect/>
          <a:stretch/>
        </p:blipFill>
        <p:spPr>
          <a:xfrm>
            <a:off x="2712383" y="-371987"/>
            <a:ext cx="9761047" cy="4645213"/>
          </a:xfrm>
          <a:prstGeom prst="rect">
            <a:avLst/>
          </a:prstGeom>
          <a:noFill/>
          <a:ln>
            <a:noFill/>
          </a:ln>
        </p:spPr>
      </p:pic>
      <p:pic>
        <p:nvPicPr>
          <p:cNvPr id="252" name="Google Shape;252;p22"/>
          <p:cNvPicPr preferRelativeResize="0"/>
          <p:nvPr/>
        </p:nvPicPr>
        <p:blipFill rotWithShape="1">
          <a:blip r:embed="rId5">
            <a:alphaModFix/>
          </a:blip>
          <a:srcRect/>
          <a:stretch/>
        </p:blipFill>
        <p:spPr>
          <a:xfrm>
            <a:off x="2712383" y="1678145"/>
            <a:ext cx="9761047" cy="4645214"/>
          </a:xfrm>
          <a:prstGeom prst="rect">
            <a:avLst/>
          </a:prstGeom>
          <a:noFill/>
          <a:ln>
            <a:noFill/>
          </a:ln>
        </p:spPr>
      </p:pic>
      <p:pic>
        <p:nvPicPr>
          <p:cNvPr id="253" name="Google Shape;253;p22"/>
          <p:cNvPicPr preferRelativeResize="0"/>
          <p:nvPr/>
        </p:nvPicPr>
        <p:blipFill rotWithShape="1">
          <a:blip r:embed="rId5">
            <a:alphaModFix/>
          </a:blip>
          <a:srcRect/>
          <a:stretch/>
        </p:blipFill>
        <p:spPr>
          <a:xfrm>
            <a:off x="2712383" y="3734342"/>
            <a:ext cx="9761047" cy="4645213"/>
          </a:xfrm>
          <a:prstGeom prst="rect">
            <a:avLst/>
          </a:prstGeom>
          <a:noFill/>
          <a:ln>
            <a:noFill/>
          </a:ln>
        </p:spPr>
      </p:pic>
      <p:grpSp>
        <p:nvGrpSpPr>
          <p:cNvPr id="254" name="Google Shape;254;p22"/>
          <p:cNvGrpSpPr/>
          <p:nvPr/>
        </p:nvGrpSpPr>
        <p:grpSpPr>
          <a:xfrm>
            <a:off x="4050612" y="7955085"/>
            <a:ext cx="4408353" cy="928541"/>
            <a:chOff x="0" y="0"/>
            <a:chExt cx="4408352" cy="928539"/>
          </a:xfrm>
        </p:grpSpPr>
        <p:sp>
          <p:nvSpPr>
            <p:cNvPr id="255" name="Google Shape;255;p22"/>
            <p:cNvSpPr/>
            <p:nvPr/>
          </p:nvSpPr>
          <p:spPr>
            <a:xfrm>
              <a:off x="0" y="0"/>
              <a:ext cx="4408352" cy="484498"/>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2600"/>
                <a:buFont typeface="Calibri"/>
                <a:buNone/>
              </a:pPr>
              <a:r>
                <a:rPr lang="en-US" sz="2600" b="1" i="0" u="none" strike="noStrike" cap="none">
                  <a:solidFill>
                    <a:srgbClr val="000000"/>
                  </a:solidFill>
                  <a:latin typeface="Arial"/>
                  <a:ea typeface="Arial"/>
                  <a:cs typeface="Arial"/>
                  <a:sym typeface="Arial"/>
                </a:rPr>
                <a:t>3 pentanoic acid molecules</a:t>
              </a:r>
              <a:endParaRPr/>
            </a:p>
          </p:txBody>
        </p:sp>
        <p:sp>
          <p:nvSpPr>
            <p:cNvPr id="256" name="Google Shape;256;p22"/>
            <p:cNvSpPr/>
            <p:nvPr/>
          </p:nvSpPr>
          <p:spPr>
            <a:xfrm>
              <a:off x="0" y="444041"/>
              <a:ext cx="2536950" cy="484498"/>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2600"/>
                <a:buFont typeface="Calibri"/>
                <a:buNone/>
              </a:pPr>
              <a:r>
                <a:rPr lang="en-US" sz="2600" b="0" i="0" u="none" strike="noStrike" cap="none">
                  <a:solidFill>
                    <a:srgbClr val="000000"/>
                  </a:solidFill>
                  <a:latin typeface="Arial"/>
                  <a:ea typeface="Arial"/>
                  <a:cs typeface="Arial"/>
                  <a:sym typeface="Arial"/>
                </a:rPr>
                <a:t>3 free fatty acids</a:t>
              </a:r>
              <a:endParaRPr/>
            </a:p>
          </p:txBody>
        </p:sp>
      </p:gr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921"/>
        <p:cNvGrpSpPr/>
        <p:nvPr/>
      </p:nvGrpSpPr>
      <p:grpSpPr>
        <a:xfrm>
          <a:off x="0" y="0"/>
          <a:ext cx="0" cy="0"/>
          <a:chOff x="0" y="0"/>
          <a:chExt cx="0" cy="0"/>
        </a:xfrm>
      </p:grpSpPr>
      <p:grpSp>
        <p:nvGrpSpPr>
          <p:cNvPr id="1922" name="Google Shape;1922;p85"/>
          <p:cNvGrpSpPr/>
          <p:nvPr/>
        </p:nvGrpSpPr>
        <p:grpSpPr>
          <a:xfrm>
            <a:off x="2096477" y="1968531"/>
            <a:ext cx="8826888" cy="6838602"/>
            <a:chOff x="0" y="0"/>
            <a:chExt cx="8826886" cy="6838601"/>
          </a:xfrm>
        </p:grpSpPr>
        <p:grpSp>
          <p:nvGrpSpPr>
            <p:cNvPr id="1923" name="Google Shape;1923;p85"/>
            <p:cNvGrpSpPr/>
            <p:nvPr/>
          </p:nvGrpSpPr>
          <p:grpSpPr>
            <a:xfrm>
              <a:off x="0" y="0"/>
              <a:ext cx="8826886" cy="6838601"/>
              <a:chOff x="0" y="0"/>
              <a:chExt cx="8826885" cy="6838600"/>
            </a:xfrm>
          </p:grpSpPr>
          <p:sp>
            <p:nvSpPr>
              <p:cNvPr id="1924" name="Google Shape;1924;p85"/>
              <p:cNvSpPr/>
              <p:nvPr/>
            </p:nvSpPr>
            <p:spPr>
              <a:xfrm>
                <a:off x="7272408" y="4738860"/>
                <a:ext cx="213937" cy="213938"/>
              </a:xfrm>
              <a:prstGeom prst="ellipse">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1925" name="Google Shape;1925;p85"/>
              <p:cNvPicPr preferRelativeResize="0"/>
              <p:nvPr/>
            </p:nvPicPr>
            <p:blipFill rotWithShape="1">
              <a:blip r:embed="rId3">
                <a:alphaModFix/>
              </a:blip>
              <a:srcRect/>
              <a:stretch/>
            </p:blipFill>
            <p:spPr>
              <a:xfrm>
                <a:off x="0" y="85759"/>
                <a:ext cx="8606559" cy="6752841"/>
              </a:xfrm>
              <a:prstGeom prst="rect">
                <a:avLst/>
              </a:prstGeom>
              <a:noFill/>
              <a:ln>
                <a:noFill/>
              </a:ln>
            </p:spPr>
          </p:pic>
          <p:sp>
            <p:nvSpPr>
              <p:cNvPr id="1926" name="Google Shape;1926;p85"/>
              <p:cNvSpPr/>
              <p:nvPr/>
            </p:nvSpPr>
            <p:spPr>
              <a:xfrm>
                <a:off x="7272408" y="4738860"/>
                <a:ext cx="213937" cy="213938"/>
              </a:xfrm>
              <a:prstGeom prst="ellipse">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1927" name="Google Shape;1927;p85"/>
              <p:cNvPicPr preferRelativeResize="0"/>
              <p:nvPr/>
            </p:nvPicPr>
            <p:blipFill rotWithShape="1">
              <a:blip r:embed="rId4">
                <a:alphaModFix/>
              </a:blip>
              <a:srcRect/>
              <a:stretch/>
            </p:blipFill>
            <p:spPr>
              <a:xfrm>
                <a:off x="7209135" y="4685046"/>
                <a:ext cx="340481" cy="321565"/>
              </a:xfrm>
              <a:prstGeom prst="rect">
                <a:avLst/>
              </a:prstGeom>
              <a:noFill/>
              <a:ln>
                <a:noFill/>
              </a:ln>
            </p:spPr>
          </p:pic>
          <p:sp>
            <p:nvSpPr>
              <p:cNvPr id="1928" name="Google Shape;1928;p85"/>
              <p:cNvSpPr/>
              <p:nvPr/>
            </p:nvSpPr>
            <p:spPr>
              <a:xfrm>
                <a:off x="4777485" y="0"/>
                <a:ext cx="4049400" cy="3989622"/>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grpSp>
        <p:cxnSp>
          <p:nvCxnSpPr>
            <p:cNvPr id="1929" name="Google Shape;1929;p85"/>
            <p:cNvCxnSpPr/>
            <p:nvPr/>
          </p:nvCxnSpPr>
          <p:spPr>
            <a:xfrm>
              <a:off x="5883792" y="5080543"/>
              <a:ext cx="255738" cy="1"/>
            </a:xfrm>
            <a:prstGeom prst="straightConnector1">
              <a:avLst/>
            </a:prstGeom>
            <a:noFill/>
            <a:ln w="43175" cap="flat" cmpd="sng">
              <a:solidFill>
                <a:srgbClr val="9437FF"/>
              </a:solidFill>
              <a:prstDash val="solid"/>
              <a:miter lim="400000"/>
              <a:headEnd type="none" w="sm" len="sm"/>
              <a:tailEnd type="none" w="sm" len="sm"/>
            </a:ln>
          </p:spPr>
        </p:cxnSp>
        <p:cxnSp>
          <p:nvCxnSpPr>
            <p:cNvPr id="1930" name="Google Shape;1930;p85"/>
            <p:cNvCxnSpPr/>
            <p:nvPr/>
          </p:nvCxnSpPr>
          <p:spPr>
            <a:xfrm rot="10800000" flipH="1">
              <a:off x="5131507" y="4673037"/>
              <a:ext cx="313614" cy="32773"/>
            </a:xfrm>
            <a:prstGeom prst="straightConnector1">
              <a:avLst/>
            </a:prstGeom>
            <a:noFill/>
            <a:ln w="43175" cap="flat" cmpd="sng">
              <a:solidFill>
                <a:srgbClr val="9437FF"/>
              </a:solidFill>
              <a:prstDash val="solid"/>
              <a:miter lim="400000"/>
              <a:headEnd type="none" w="sm" len="sm"/>
              <a:tailEnd type="none" w="sm" len="sm"/>
            </a:ln>
          </p:spPr>
        </p:cxnSp>
        <p:cxnSp>
          <p:nvCxnSpPr>
            <p:cNvPr id="1931" name="Google Shape;1931;p85"/>
            <p:cNvCxnSpPr/>
            <p:nvPr/>
          </p:nvCxnSpPr>
          <p:spPr>
            <a:xfrm>
              <a:off x="3465807" y="4375243"/>
              <a:ext cx="259140" cy="2115"/>
            </a:xfrm>
            <a:prstGeom prst="straightConnector1">
              <a:avLst/>
            </a:prstGeom>
            <a:noFill/>
            <a:ln w="43175" cap="flat" cmpd="sng">
              <a:solidFill>
                <a:srgbClr val="9437FF"/>
              </a:solidFill>
              <a:prstDash val="solid"/>
              <a:miter lim="400000"/>
              <a:headEnd type="none" w="sm" len="sm"/>
              <a:tailEnd type="none" w="sm" len="sm"/>
            </a:ln>
          </p:spPr>
        </p:cxnSp>
        <p:cxnSp>
          <p:nvCxnSpPr>
            <p:cNvPr id="1932" name="Google Shape;1932;p85"/>
            <p:cNvCxnSpPr/>
            <p:nvPr/>
          </p:nvCxnSpPr>
          <p:spPr>
            <a:xfrm rot="10800000" flipH="1">
              <a:off x="2804070" y="2965957"/>
              <a:ext cx="1" cy="419167"/>
            </a:xfrm>
            <a:prstGeom prst="straightConnector1">
              <a:avLst/>
            </a:prstGeom>
            <a:noFill/>
            <a:ln w="43175" cap="flat" cmpd="sng">
              <a:solidFill>
                <a:srgbClr val="9437FF"/>
              </a:solidFill>
              <a:prstDash val="solid"/>
              <a:miter lim="400000"/>
              <a:headEnd type="none" w="sm" len="sm"/>
              <a:tailEnd type="none" w="sm" len="sm"/>
            </a:ln>
          </p:spPr>
        </p:cxnSp>
        <p:grpSp>
          <p:nvGrpSpPr>
            <p:cNvPr id="1933" name="Google Shape;1933;p85"/>
            <p:cNvGrpSpPr/>
            <p:nvPr/>
          </p:nvGrpSpPr>
          <p:grpSpPr>
            <a:xfrm>
              <a:off x="6922787" y="4997272"/>
              <a:ext cx="57960" cy="160194"/>
              <a:chOff x="0" y="0"/>
              <a:chExt cx="57958" cy="160192"/>
            </a:xfrm>
          </p:grpSpPr>
          <p:sp>
            <p:nvSpPr>
              <p:cNvPr id="1934" name="Google Shape;1934;p85"/>
              <p:cNvSpPr/>
              <p:nvPr/>
            </p:nvSpPr>
            <p:spPr>
              <a:xfrm>
                <a:off x="0" y="0"/>
                <a:ext cx="57958" cy="60030"/>
              </a:xfrm>
              <a:prstGeom prst="ellipse">
                <a:avLst/>
              </a:prstGeom>
              <a:solidFill>
                <a:srgbClr val="9437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1935" name="Google Shape;1935;p85"/>
              <p:cNvSpPr/>
              <p:nvPr/>
            </p:nvSpPr>
            <p:spPr>
              <a:xfrm>
                <a:off x="0" y="100162"/>
                <a:ext cx="57958" cy="60030"/>
              </a:xfrm>
              <a:prstGeom prst="ellipse">
                <a:avLst/>
              </a:prstGeom>
              <a:solidFill>
                <a:srgbClr val="9437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grpSp>
      </p:grpSp>
      <p:cxnSp>
        <p:nvCxnSpPr>
          <p:cNvPr id="1936" name="Google Shape;1936;p85"/>
          <p:cNvCxnSpPr/>
          <p:nvPr/>
        </p:nvCxnSpPr>
        <p:spPr>
          <a:xfrm rot="10800000" flipH="1">
            <a:off x="-37175" y="882619"/>
            <a:ext cx="13079151" cy="3"/>
          </a:xfrm>
          <a:prstGeom prst="straightConnector1">
            <a:avLst/>
          </a:prstGeom>
          <a:noFill/>
          <a:ln w="38100" cap="flat" cmpd="sng">
            <a:solidFill>
              <a:srgbClr val="000000"/>
            </a:solidFill>
            <a:prstDash val="solid"/>
            <a:miter lim="400000"/>
            <a:headEnd type="none" w="sm" len="sm"/>
            <a:tailEnd type="none" w="sm" len="sm"/>
          </a:ln>
        </p:spPr>
      </p:cxnSp>
      <p:sp>
        <p:nvSpPr>
          <p:cNvPr id="1937" name="Google Shape;1937;p85"/>
          <p:cNvSpPr/>
          <p:nvPr/>
        </p:nvSpPr>
        <p:spPr>
          <a:xfrm>
            <a:off x="264051" y="171682"/>
            <a:ext cx="12476698" cy="532806"/>
          </a:xfrm>
          <a:prstGeom prst="rect">
            <a:avLst/>
          </a:prstGeom>
          <a:noFill/>
          <a:ln>
            <a:noFill/>
          </a:ln>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222222"/>
              </a:buClr>
              <a:buSzPts val="3200"/>
              <a:buFont typeface="Calibri"/>
              <a:buNone/>
            </a:pPr>
            <a:r>
              <a:rPr lang="en-US" sz="3200" b="1" i="0" u="none" strike="noStrike" cap="none">
                <a:solidFill>
                  <a:srgbClr val="222222"/>
                </a:solidFill>
                <a:latin typeface="Arial"/>
                <a:ea typeface="Arial"/>
                <a:cs typeface="Arial"/>
                <a:sym typeface="Arial"/>
              </a:rPr>
              <a:t>Lipase mechanism</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941"/>
        <p:cNvGrpSpPr/>
        <p:nvPr/>
      </p:nvGrpSpPr>
      <p:grpSpPr>
        <a:xfrm>
          <a:off x="0" y="0"/>
          <a:ext cx="0" cy="0"/>
          <a:chOff x="0" y="0"/>
          <a:chExt cx="0" cy="0"/>
        </a:xfrm>
      </p:grpSpPr>
      <p:grpSp>
        <p:nvGrpSpPr>
          <p:cNvPr id="1942" name="Google Shape;1942;p86"/>
          <p:cNvGrpSpPr/>
          <p:nvPr/>
        </p:nvGrpSpPr>
        <p:grpSpPr>
          <a:xfrm>
            <a:off x="2096477" y="1968531"/>
            <a:ext cx="8826887" cy="6838601"/>
            <a:chOff x="0" y="0"/>
            <a:chExt cx="8826885" cy="6838600"/>
          </a:xfrm>
        </p:grpSpPr>
        <p:sp>
          <p:nvSpPr>
            <p:cNvPr id="1943" name="Google Shape;1943;p86"/>
            <p:cNvSpPr/>
            <p:nvPr/>
          </p:nvSpPr>
          <p:spPr>
            <a:xfrm>
              <a:off x="7272408" y="4738860"/>
              <a:ext cx="213937" cy="213938"/>
            </a:xfrm>
            <a:prstGeom prst="ellipse">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1944" name="Google Shape;1944;p86"/>
            <p:cNvPicPr preferRelativeResize="0"/>
            <p:nvPr/>
          </p:nvPicPr>
          <p:blipFill rotWithShape="1">
            <a:blip r:embed="rId3">
              <a:alphaModFix/>
            </a:blip>
            <a:srcRect/>
            <a:stretch/>
          </p:blipFill>
          <p:spPr>
            <a:xfrm>
              <a:off x="0" y="85759"/>
              <a:ext cx="8606559" cy="6752841"/>
            </a:xfrm>
            <a:prstGeom prst="rect">
              <a:avLst/>
            </a:prstGeom>
            <a:noFill/>
            <a:ln>
              <a:noFill/>
            </a:ln>
          </p:spPr>
        </p:pic>
        <p:sp>
          <p:nvSpPr>
            <p:cNvPr id="1945" name="Google Shape;1945;p86"/>
            <p:cNvSpPr/>
            <p:nvPr/>
          </p:nvSpPr>
          <p:spPr>
            <a:xfrm>
              <a:off x="7272408" y="4738860"/>
              <a:ext cx="213937" cy="213938"/>
            </a:xfrm>
            <a:prstGeom prst="ellipse">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1946" name="Google Shape;1946;p86"/>
            <p:cNvPicPr preferRelativeResize="0"/>
            <p:nvPr/>
          </p:nvPicPr>
          <p:blipFill rotWithShape="1">
            <a:blip r:embed="rId4">
              <a:alphaModFix/>
            </a:blip>
            <a:srcRect/>
            <a:stretch/>
          </p:blipFill>
          <p:spPr>
            <a:xfrm>
              <a:off x="7209135" y="4685046"/>
              <a:ext cx="340481" cy="321565"/>
            </a:xfrm>
            <a:prstGeom prst="rect">
              <a:avLst/>
            </a:prstGeom>
            <a:noFill/>
            <a:ln>
              <a:noFill/>
            </a:ln>
          </p:spPr>
        </p:pic>
        <p:sp>
          <p:nvSpPr>
            <p:cNvPr id="1947" name="Google Shape;1947;p86"/>
            <p:cNvSpPr/>
            <p:nvPr/>
          </p:nvSpPr>
          <p:spPr>
            <a:xfrm>
              <a:off x="4777485" y="0"/>
              <a:ext cx="4049400" cy="3989622"/>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grpSp>
      <p:cxnSp>
        <p:nvCxnSpPr>
          <p:cNvPr id="1948" name="Google Shape;1948;p86"/>
          <p:cNvCxnSpPr/>
          <p:nvPr/>
        </p:nvCxnSpPr>
        <p:spPr>
          <a:xfrm rot="10800000" flipH="1">
            <a:off x="-37175" y="882619"/>
            <a:ext cx="13079151" cy="3"/>
          </a:xfrm>
          <a:prstGeom prst="straightConnector1">
            <a:avLst/>
          </a:prstGeom>
          <a:noFill/>
          <a:ln w="38100" cap="flat" cmpd="sng">
            <a:solidFill>
              <a:srgbClr val="000000"/>
            </a:solidFill>
            <a:prstDash val="solid"/>
            <a:miter lim="400000"/>
            <a:headEnd type="none" w="sm" len="sm"/>
            <a:tailEnd type="none" w="sm" len="sm"/>
          </a:ln>
        </p:spPr>
      </p:cxnSp>
      <p:sp>
        <p:nvSpPr>
          <p:cNvPr id="1949" name="Google Shape;1949;p86"/>
          <p:cNvSpPr/>
          <p:nvPr/>
        </p:nvSpPr>
        <p:spPr>
          <a:xfrm>
            <a:off x="264051" y="171682"/>
            <a:ext cx="12476698" cy="532806"/>
          </a:xfrm>
          <a:prstGeom prst="rect">
            <a:avLst/>
          </a:prstGeom>
          <a:noFill/>
          <a:ln>
            <a:noFill/>
          </a:ln>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222222"/>
              </a:buClr>
              <a:buSzPts val="3200"/>
              <a:buFont typeface="Calibri"/>
              <a:buNone/>
            </a:pPr>
            <a:r>
              <a:rPr lang="en-US" sz="3200" b="1" i="0" u="none" strike="noStrike" cap="none">
                <a:solidFill>
                  <a:srgbClr val="222222"/>
                </a:solidFill>
                <a:latin typeface="Arial"/>
                <a:ea typeface="Arial"/>
                <a:cs typeface="Arial"/>
                <a:sym typeface="Arial"/>
              </a:rPr>
              <a:t>Lipase mechanism</a:t>
            </a:r>
            <a:endParaRPr/>
          </a:p>
        </p:txBody>
      </p:sp>
      <p:sp>
        <p:nvSpPr>
          <p:cNvPr id="1950" name="Google Shape;1950;p86"/>
          <p:cNvSpPr/>
          <p:nvPr/>
        </p:nvSpPr>
        <p:spPr>
          <a:xfrm>
            <a:off x="2391519" y="4283746"/>
            <a:ext cx="3773051" cy="4083257"/>
          </a:xfrm>
          <a:custGeom>
            <a:avLst/>
            <a:gdLst/>
            <a:ahLst/>
            <a:cxnLst/>
            <a:rect l="l" t="t" r="r" b="b"/>
            <a:pathLst>
              <a:path w="21600" h="21600" extrusionOk="0">
                <a:moveTo>
                  <a:pt x="19069" y="2995"/>
                </a:moveTo>
                <a:cubicBezTo>
                  <a:pt x="19559" y="3251"/>
                  <a:pt x="20028" y="3539"/>
                  <a:pt x="20473" y="3858"/>
                </a:cubicBezTo>
                <a:cubicBezTo>
                  <a:pt x="20870" y="4143"/>
                  <a:pt x="21246" y="4452"/>
                  <a:pt x="21600" y="4782"/>
                </a:cubicBezTo>
                <a:lnTo>
                  <a:pt x="18893" y="6693"/>
                </a:lnTo>
                <a:lnTo>
                  <a:pt x="14631" y="8413"/>
                </a:lnTo>
                <a:lnTo>
                  <a:pt x="5370" y="21600"/>
                </a:lnTo>
                <a:lnTo>
                  <a:pt x="575" y="20306"/>
                </a:lnTo>
                <a:lnTo>
                  <a:pt x="0" y="16372"/>
                </a:lnTo>
                <a:lnTo>
                  <a:pt x="7938" y="2269"/>
                </a:lnTo>
                <a:lnTo>
                  <a:pt x="15586" y="0"/>
                </a:lnTo>
                <a:lnTo>
                  <a:pt x="19069" y="2995"/>
                </a:lnTo>
                <a:close/>
              </a:path>
            </a:pathLst>
          </a:cu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1951" name="Google Shape;1951;p86"/>
          <p:cNvPicPr preferRelativeResize="0"/>
          <p:nvPr/>
        </p:nvPicPr>
        <p:blipFill rotWithShape="1">
          <a:blip r:embed="rId5">
            <a:alphaModFix/>
          </a:blip>
          <a:srcRect/>
          <a:stretch/>
        </p:blipFill>
        <p:spPr>
          <a:xfrm>
            <a:off x="2526512" y="4512865"/>
            <a:ext cx="3495970" cy="3590455"/>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955"/>
        <p:cNvGrpSpPr/>
        <p:nvPr/>
      </p:nvGrpSpPr>
      <p:grpSpPr>
        <a:xfrm>
          <a:off x="0" y="0"/>
          <a:ext cx="0" cy="0"/>
          <a:chOff x="0" y="0"/>
          <a:chExt cx="0" cy="0"/>
        </a:xfrm>
      </p:grpSpPr>
      <p:cxnSp>
        <p:nvCxnSpPr>
          <p:cNvPr id="1956" name="Google Shape;1956;p87"/>
          <p:cNvCxnSpPr/>
          <p:nvPr/>
        </p:nvCxnSpPr>
        <p:spPr>
          <a:xfrm rot="10800000" flipH="1">
            <a:off x="-37175" y="882619"/>
            <a:ext cx="13079151" cy="3"/>
          </a:xfrm>
          <a:prstGeom prst="straightConnector1">
            <a:avLst/>
          </a:prstGeom>
          <a:noFill/>
          <a:ln w="38100" cap="flat" cmpd="sng">
            <a:solidFill>
              <a:srgbClr val="000000"/>
            </a:solidFill>
            <a:prstDash val="solid"/>
            <a:miter lim="400000"/>
            <a:headEnd type="none" w="sm" len="sm"/>
            <a:tailEnd type="none" w="sm" len="sm"/>
          </a:ln>
        </p:spPr>
      </p:cxnSp>
      <p:sp>
        <p:nvSpPr>
          <p:cNvPr id="1957" name="Google Shape;1957;p87"/>
          <p:cNvSpPr/>
          <p:nvPr/>
        </p:nvSpPr>
        <p:spPr>
          <a:xfrm>
            <a:off x="9359881" y="6705828"/>
            <a:ext cx="213730" cy="213730"/>
          </a:xfrm>
          <a:prstGeom prst="ellipse">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1958" name="Google Shape;1958;p87"/>
          <p:cNvSpPr/>
          <p:nvPr/>
        </p:nvSpPr>
        <p:spPr>
          <a:xfrm>
            <a:off x="9359881" y="6705828"/>
            <a:ext cx="213730" cy="213730"/>
          </a:xfrm>
          <a:prstGeom prst="ellipse">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1959" name="Google Shape;1959;p87"/>
          <p:cNvPicPr preferRelativeResize="0"/>
          <p:nvPr/>
        </p:nvPicPr>
        <p:blipFill rotWithShape="1">
          <a:blip r:embed="rId3">
            <a:alphaModFix/>
          </a:blip>
          <a:srcRect/>
          <a:stretch/>
        </p:blipFill>
        <p:spPr>
          <a:xfrm>
            <a:off x="9296671" y="6652066"/>
            <a:ext cx="340149" cy="321252"/>
          </a:xfrm>
          <a:prstGeom prst="rect">
            <a:avLst/>
          </a:prstGeom>
          <a:noFill/>
          <a:ln>
            <a:noFill/>
          </a:ln>
        </p:spPr>
      </p:pic>
      <p:sp>
        <p:nvSpPr>
          <p:cNvPr id="1960" name="Google Shape;1960;p87"/>
          <p:cNvSpPr/>
          <p:nvPr/>
        </p:nvSpPr>
        <p:spPr>
          <a:xfrm>
            <a:off x="9359881" y="6705828"/>
            <a:ext cx="213730" cy="213730"/>
          </a:xfrm>
          <a:prstGeom prst="ellipse">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1961" name="Google Shape;1961;p87"/>
          <p:cNvPicPr preferRelativeResize="0"/>
          <p:nvPr/>
        </p:nvPicPr>
        <p:blipFill rotWithShape="1">
          <a:blip r:embed="rId4">
            <a:alphaModFix/>
          </a:blip>
          <a:srcRect/>
          <a:stretch/>
        </p:blipFill>
        <p:spPr>
          <a:xfrm>
            <a:off x="2094542" y="2057251"/>
            <a:ext cx="8598193" cy="6746275"/>
          </a:xfrm>
          <a:prstGeom prst="rect">
            <a:avLst/>
          </a:prstGeom>
          <a:noFill/>
          <a:ln>
            <a:noFill/>
          </a:ln>
        </p:spPr>
      </p:pic>
      <p:sp>
        <p:nvSpPr>
          <p:cNvPr id="1962" name="Google Shape;1962;p87"/>
          <p:cNvSpPr/>
          <p:nvPr/>
        </p:nvSpPr>
        <p:spPr>
          <a:xfrm>
            <a:off x="9359881" y="6705828"/>
            <a:ext cx="213730" cy="213730"/>
          </a:xfrm>
          <a:prstGeom prst="ellipse">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1963" name="Google Shape;1963;p87"/>
          <p:cNvPicPr preferRelativeResize="0"/>
          <p:nvPr/>
        </p:nvPicPr>
        <p:blipFill rotWithShape="1">
          <a:blip r:embed="rId3">
            <a:alphaModFix/>
          </a:blip>
          <a:srcRect/>
          <a:stretch/>
        </p:blipFill>
        <p:spPr>
          <a:xfrm>
            <a:off x="9296671" y="6652066"/>
            <a:ext cx="340149" cy="321252"/>
          </a:xfrm>
          <a:prstGeom prst="rect">
            <a:avLst/>
          </a:prstGeom>
          <a:noFill/>
          <a:ln>
            <a:noFill/>
          </a:ln>
        </p:spPr>
      </p:pic>
      <p:sp>
        <p:nvSpPr>
          <p:cNvPr id="1964" name="Google Shape;1964;p87"/>
          <p:cNvSpPr/>
          <p:nvPr/>
        </p:nvSpPr>
        <p:spPr>
          <a:xfrm rot="1800181">
            <a:off x="3298123" y="3849120"/>
            <a:ext cx="1349744" cy="4533719"/>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1965" name="Google Shape;1965;p87"/>
          <p:cNvSpPr/>
          <p:nvPr/>
        </p:nvSpPr>
        <p:spPr>
          <a:xfrm>
            <a:off x="6867384" y="1971575"/>
            <a:ext cx="4045464" cy="3985744"/>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1966" name="Google Shape;1966;p87"/>
          <p:cNvSpPr/>
          <p:nvPr/>
        </p:nvSpPr>
        <p:spPr>
          <a:xfrm rot="1800181">
            <a:off x="5583897" y="1273033"/>
            <a:ext cx="1349744" cy="4533719"/>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1967" name="Google Shape;1967;p87"/>
          <p:cNvPicPr preferRelativeResize="0"/>
          <p:nvPr/>
        </p:nvPicPr>
        <p:blipFill rotWithShape="1">
          <a:blip r:embed="rId5">
            <a:alphaModFix/>
          </a:blip>
          <a:srcRect/>
          <a:stretch/>
        </p:blipFill>
        <p:spPr>
          <a:xfrm>
            <a:off x="5777380" y="1624551"/>
            <a:ext cx="3495970" cy="3590455"/>
          </a:xfrm>
          <a:prstGeom prst="rect">
            <a:avLst/>
          </a:prstGeom>
          <a:noFill/>
          <a:ln>
            <a:noFill/>
          </a:ln>
        </p:spPr>
      </p:pic>
      <p:sp>
        <p:nvSpPr>
          <p:cNvPr id="1968" name="Google Shape;1968;p87"/>
          <p:cNvSpPr/>
          <p:nvPr/>
        </p:nvSpPr>
        <p:spPr>
          <a:xfrm>
            <a:off x="264051" y="171682"/>
            <a:ext cx="12476698" cy="532806"/>
          </a:xfrm>
          <a:prstGeom prst="rect">
            <a:avLst/>
          </a:prstGeom>
          <a:noFill/>
          <a:ln>
            <a:noFill/>
          </a:ln>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222222"/>
              </a:buClr>
              <a:buSzPts val="3200"/>
              <a:buFont typeface="Calibri"/>
              <a:buNone/>
            </a:pPr>
            <a:r>
              <a:rPr lang="en-US" sz="3200" b="1" i="0" u="none" strike="noStrike" cap="none">
                <a:solidFill>
                  <a:srgbClr val="222222"/>
                </a:solidFill>
                <a:latin typeface="Arial"/>
                <a:ea typeface="Arial"/>
                <a:cs typeface="Arial"/>
                <a:sym typeface="Arial"/>
              </a:rPr>
              <a:t>Lipase mechanism</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972"/>
        <p:cNvGrpSpPr/>
        <p:nvPr/>
      </p:nvGrpSpPr>
      <p:grpSpPr>
        <a:xfrm>
          <a:off x="0" y="0"/>
          <a:ext cx="0" cy="0"/>
          <a:chOff x="0" y="0"/>
          <a:chExt cx="0" cy="0"/>
        </a:xfrm>
      </p:grpSpPr>
      <p:cxnSp>
        <p:nvCxnSpPr>
          <p:cNvPr id="1973" name="Google Shape;1973;p88"/>
          <p:cNvCxnSpPr/>
          <p:nvPr/>
        </p:nvCxnSpPr>
        <p:spPr>
          <a:xfrm rot="10800000" flipH="1">
            <a:off x="-37175" y="882619"/>
            <a:ext cx="13079151" cy="3"/>
          </a:xfrm>
          <a:prstGeom prst="straightConnector1">
            <a:avLst/>
          </a:prstGeom>
          <a:noFill/>
          <a:ln w="38100" cap="flat" cmpd="sng">
            <a:solidFill>
              <a:srgbClr val="000000"/>
            </a:solidFill>
            <a:prstDash val="solid"/>
            <a:miter lim="400000"/>
            <a:headEnd type="none" w="sm" len="sm"/>
            <a:tailEnd type="none" w="sm" len="sm"/>
          </a:ln>
        </p:spPr>
      </p:cxnSp>
      <p:sp>
        <p:nvSpPr>
          <p:cNvPr id="1974" name="Google Shape;1974;p88"/>
          <p:cNvSpPr/>
          <p:nvPr/>
        </p:nvSpPr>
        <p:spPr>
          <a:xfrm>
            <a:off x="9359881" y="6705828"/>
            <a:ext cx="213730" cy="213730"/>
          </a:xfrm>
          <a:prstGeom prst="ellipse">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1975" name="Google Shape;1975;p88"/>
          <p:cNvSpPr/>
          <p:nvPr/>
        </p:nvSpPr>
        <p:spPr>
          <a:xfrm>
            <a:off x="9359881" y="6705828"/>
            <a:ext cx="213730" cy="213730"/>
          </a:xfrm>
          <a:prstGeom prst="ellipse">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1976" name="Google Shape;1976;p88"/>
          <p:cNvPicPr preferRelativeResize="0"/>
          <p:nvPr/>
        </p:nvPicPr>
        <p:blipFill rotWithShape="1">
          <a:blip r:embed="rId3">
            <a:alphaModFix/>
          </a:blip>
          <a:srcRect/>
          <a:stretch/>
        </p:blipFill>
        <p:spPr>
          <a:xfrm>
            <a:off x="9296671" y="6652066"/>
            <a:ext cx="340149" cy="321252"/>
          </a:xfrm>
          <a:prstGeom prst="rect">
            <a:avLst/>
          </a:prstGeom>
          <a:noFill/>
          <a:ln>
            <a:noFill/>
          </a:ln>
        </p:spPr>
      </p:pic>
      <p:sp>
        <p:nvSpPr>
          <p:cNvPr id="1977" name="Google Shape;1977;p88"/>
          <p:cNvSpPr/>
          <p:nvPr/>
        </p:nvSpPr>
        <p:spPr>
          <a:xfrm>
            <a:off x="9359881" y="6705828"/>
            <a:ext cx="213730" cy="213730"/>
          </a:xfrm>
          <a:prstGeom prst="ellipse">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1978" name="Google Shape;1978;p88"/>
          <p:cNvPicPr preferRelativeResize="0"/>
          <p:nvPr/>
        </p:nvPicPr>
        <p:blipFill rotWithShape="1">
          <a:blip r:embed="rId4">
            <a:alphaModFix/>
          </a:blip>
          <a:srcRect/>
          <a:stretch/>
        </p:blipFill>
        <p:spPr>
          <a:xfrm>
            <a:off x="2094542" y="2057251"/>
            <a:ext cx="8598193" cy="6746275"/>
          </a:xfrm>
          <a:prstGeom prst="rect">
            <a:avLst/>
          </a:prstGeom>
          <a:noFill/>
          <a:ln>
            <a:noFill/>
          </a:ln>
        </p:spPr>
      </p:pic>
      <p:sp>
        <p:nvSpPr>
          <p:cNvPr id="1979" name="Google Shape;1979;p88"/>
          <p:cNvSpPr/>
          <p:nvPr/>
        </p:nvSpPr>
        <p:spPr>
          <a:xfrm>
            <a:off x="9359881" y="6705828"/>
            <a:ext cx="213730" cy="213730"/>
          </a:xfrm>
          <a:prstGeom prst="ellipse">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1980" name="Google Shape;1980;p88"/>
          <p:cNvPicPr preferRelativeResize="0"/>
          <p:nvPr/>
        </p:nvPicPr>
        <p:blipFill rotWithShape="1">
          <a:blip r:embed="rId3">
            <a:alphaModFix/>
          </a:blip>
          <a:srcRect/>
          <a:stretch/>
        </p:blipFill>
        <p:spPr>
          <a:xfrm>
            <a:off x="9296671" y="6652066"/>
            <a:ext cx="340149" cy="321252"/>
          </a:xfrm>
          <a:prstGeom prst="rect">
            <a:avLst/>
          </a:prstGeom>
          <a:noFill/>
          <a:ln>
            <a:noFill/>
          </a:ln>
        </p:spPr>
      </p:pic>
      <p:sp>
        <p:nvSpPr>
          <p:cNvPr id="1981" name="Google Shape;1981;p88"/>
          <p:cNvSpPr/>
          <p:nvPr/>
        </p:nvSpPr>
        <p:spPr>
          <a:xfrm rot="1800181">
            <a:off x="3298123" y="3849120"/>
            <a:ext cx="1349744" cy="4533719"/>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1982" name="Google Shape;1982;p88"/>
          <p:cNvSpPr/>
          <p:nvPr/>
        </p:nvSpPr>
        <p:spPr>
          <a:xfrm>
            <a:off x="6867384" y="1971575"/>
            <a:ext cx="4045464" cy="3985744"/>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1983" name="Google Shape;1983;p88"/>
          <p:cNvSpPr/>
          <p:nvPr/>
        </p:nvSpPr>
        <p:spPr>
          <a:xfrm rot="1800181">
            <a:off x="5583897" y="1273033"/>
            <a:ext cx="1349744" cy="4533719"/>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1984" name="Google Shape;1984;p88"/>
          <p:cNvPicPr preferRelativeResize="0"/>
          <p:nvPr/>
        </p:nvPicPr>
        <p:blipFill rotWithShape="1">
          <a:blip r:embed="rId5">
            <a:alphaModFix/>
          </a:blip>
          <a:srcRect/>
          <a:stretch/>
        </p:blipFill>
        <p:spPr>
          <a:xfrm>
            <a:off x="5777380" y="1624551"/>
            <a:ext cx="3495970" cy="3590455"/>
          </a:xfrm>
          <a:prstGeom prst="rect">
            <a:avLst/>
          </a:prstGeom>
          <a:noFill/>
          <a:ln>
            <a:noFill/>
          </a:ln>
        </p:spPr>
      </p:pic>
      <p:pic>
        <p:nvPicPr>
          <p:cNvPr id="1985" name="Google Shape;1985;p88"/>
          <p:cNvPicPr preferRelativeResize="0"/>
          <p:nvPr/>
        </p:nvPicPr>
        <p:blipFill rotWithShape="1">
          <a:blip r:embed="rId6">
            <a:alphaModFix/>
          </a:blip>
          <a:srcRect/>
          <a:stretch/>
        </p:blipFill>
        <p:spPr>
          <a:xfrm>
            <a:off x="8606557" y="2321923"/>
            <a:ext cx="246006" cy="529858"/>
          </a:xfrm>
          <a:prstGeom prst="rect">
            <a:avLst/>
          </a:prstGeom>
          <a:noFill/>
          <a:ln>
            <a:noFill/>
          </a:ln>
        </p:spPr>
      </p:pic>
      <p:sp>
        <p:nvSpPr>
          <p:cNvPr id="1986" name="Google Shape;1986;p88"/>
          <p:cNvSpPr/>
          <p:nvPr/>
        </p:nvSpPr>
        <p:spPr>
          <a:xfrm>
            <a:off x="264051" y="171682"/>
            <a:ext cx="12476698" cy="532806"/>
          </a:xfrm>
          <a:prstGeom prst="rect">
            <a:avLst/>
          </a:prstGeom>
          <a:noFill/>
          <a:ln>
            <a:noFill/>
          </a:ln>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222222"/>
              </a:buClr>
              <a:buSzPts val="3200"/>
              <a:buFont typeface="Calibri"/>
              <a:buNone/>
            </a:pPr>
            <a:r>
              <a:rPr lang="en-US" sz="3200" b="1" i="0" u="none" strike="noStrike" cap="none">
                <a:solidFill>
                  <a:srgbClr val="222222"/>
                </a:solidFill>
                <a:latin typeface="Arial"/>
                <a:ea typeface="Arial"/>
                <a:cs typeface="Arial"/>
                <a:sym typeface="Arial"/>
              </a:rPr>
              <a:t>Lipase mechanism</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990"/>
        <p:cNvGrpSpPr/>
        <p:nvPr/>
      </p:nvGrpSpPr>
      <p:grpSpPr>
        <a:xfrm>
          <a:off x="0" y="0"/>
          <a:ext cx="0" cy="0"/>
          <a:chOff x="0" y="0"/>
          <a:chExt cx="0" cy="0"/>
        </a:xfrm>
      </p:grpSpPr>
      <p:cxnSp>
        <p:nvCxnSpPr>
          <p:cNvPr id="1991" name="Google Shape;1991;p89"/>
          <p:cNvCxnSpPr/>
          <p:nvPr/>
        </p:nvCxnSpPr>
        <p:spPr>
          <a:xfrm rot="10800000" flipH="1">
            <a:off x="-37175" y="882619"/>
            <a:ext cx="13079151" cy="3"/>
          </a:xfrm>
          <a:prstGeom prst="straightConnector1">
            <a:avLst/>
          </a:prstGeom>
          <a:noFill/>
          <a:ln w="38100" cap="flat" cmpd="sng">
            <a:solidFill>
              <a:srgbClr val="000000"/>
            </a:solidFill>
            <a:prstDash val="solid"/>
            <a:miter lim="400000"/>
            <a:headEnd type="none" w="sm" len="sm"/>
            <a:tailEnd type="none" w="sm" len="sm"/>
          </a:ln>
        </p:spPr>
      </p:cxnSp>
      <p:sp>
        <p:nvSpPr>
          <p:cNvPr id="1992" name="Google Shape;1992;p89"/>
          <p:cNvSpPr/>
          <p:nvPr/>
        </p:nvSpPr>
        <p:spPr>
          <a:xfrm>
            <a:off x="9359881" y="6705828"/>
            <a:ext cx="213730" cy="213730"/>
          </a:xfrm>
          <a:prstGeom prst="ellipse">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1993" name="Google Shape;1993;p89"/>
          <p:cNvSpPr/>
          <p:nvPr/>
        </p:nvSpPr>
        <p:spPr>
          <a:xfrm>
            <a:off x="9359881" y="6705828"/>
            <a:ext cx="213730" cy="213730"/>
          </a:xfrm>
          <a:prstGeom prst="ellipse">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1994" name="Google Shape;1994;p89"/>
          <p:cNvPicPr preferRelativeResize="0"/>
          <p:nvPr/>
        </p:nvPicPr>
        <p:blipFill rotWithShape="1">
          <a:blip r:embed="rId3">
            <a:alphaModFix/>
          </a:blip>
          <a:srcRect/>
          <a:stretch/>
        </p:blipFill>
        <p:spPr>
          <a:xfrm>
            <a:off x="9296671" y="6652066"/>
            <a:ext cx="340149" cy="321252"/>
          </a:xfrm>
          <a:prstGeom prst="rect">
            <a:avLst/>
          </a:prstGeom>
          <a:noFill/>
          <a:ln>
            <a:noFill/>
          </a:ln>
        </p:spPr>
      </p:pic>
      <p:sp>
        <p:nvSpPr>
          <p:cNvPr id="1995" name="Google Shape;1995;p89"/>
          <p:cNvSpPr/>
          <p:nvPr/>
        </p:nvSpPr>
        <p:spPr>
          <a:xfrm>
            <a:off x="9359881" y="6705828"/>
            <a:ext cx="213730" cy="213730"/>
          </a:xfrm>
          <a:prstGeom prst="ellipse">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1996" name="Google Shape;1996;p89"/>
          <p:cNvPicPr preferRelativeResize="0"/>
          <p:nvPr/>
        </p:nvPicPr>
        <p:blipFill rotWithShape="1">
          <a:blip r:embed="rId4">
            <a:alphaModFix/>
          </a:blip>
          <a:srcRect/>
          <a:stretch/>
        </p:blipFill>
        <p:spPr>
          <a:xfrm>
            <a:off x="2094542" y="2057251"/>
            <a:ext cx="8598193" cy="6746275"/>
          </a:xfrm>
          <a:prstGeom prst="rect">
            <a:avLst/>
          </a:prstGeom>
          <a:noFill/>
          <a:ln>
            <a:noFill/>
          </a:ln>
        </p:spPr>
      </p:pic>
      <p:sp>
        <p:nvSpPr>
          <p:cNvPr id="1997" name="Google Shape;1997;p89"/>
          <p:cNvSpPr/>
          <p:nvPr/>
        </p:nvSpPr>
        <p:spPr>
          <a:xfrm>
            <a:off x="9359881" y="6705828"/>
            <a:ext cx="213730" cy="213730"/>
          </a:xfrm>
          <a:prstGeom prst="ellipse">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1998" name="Google Shape;1998;p89"/>
          <p:cNvPicPr preferRelativeResize="0"/>
          <p:nvPr/>
        </p:nvPicPr>
        <p:blipFill rotWithShape="1">
          <a:blip r:embed="rId3">
            <a:alphaModFix/>
          </a:blip>
          <a:srcRect/>
          <a:stretch/>
        </p:blipFill>
        <p:spPr>
          <a:xfrm>
            <a:off x="9296671" y="6652066"/>
            <a:ext cx="340149" cy="321252"/>
          </a:xfrm>
          <a:prstGeom prst="rect">
            <a:avLst/>
          </a:prstGeom>
          <a:noFill/>
          <a:ln>
            <a:noFill/>
          </a:ln>
        </p:spPr>
      </p:pic>
      <p:sp>
        <p:nvSpPr>
          <p:cNvPr id="1999" name="Google Shape;1999;p89"/>
          <p:cNvSpPr/>
          <p:nvPr/>
        </p:nvSpPr>
        <p:spPr>
          <a:xfrm rot="1800181">
            <a:off x="3298123" y="3849120"/>
            <a:ext cx="1349744" cy="4533719"/>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2000" name="Google Shape;2000;p89"/>
          <p:cNvSpPr/>
          <p:nvPr/>
        </p:nvSpPr>
        <p:spPr>
          <a:xfrm>
            <a:off x="6867384" y="1971575"/>
            <a:ext cx="4045464" cy="3985744"/>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2001" name="Google Shape;2001;p89"/>
          <p:cNvSpPr/>
          <p:nvPr/>
        </p:nvSpPr>
        <p:spPr>
          <a:xfrm rot="1800181">
            <a:off x="5583897" y="1273033"/>
            <a:ext cx="1349744" cy="4533719"/>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2002" name="Google Shape;2002;p89"/>
          <p:cNvPicPr preferRelativeResize="0"/>
          <p:nvPr/>
        </p:nvPicPr>
        <p:blipFill rotWithShape="1">
          <a:blip r:embed="rId5">
            <a:alphaModFix/>
          </a:blip>
          <a:srcRect/>
          <a:stretch/>
        </p:blipFill>
        <p:spPr>
          <a:xfrm>
            <a:off x="5775881" y="1622774"/>
            <a:ext cx="3363690" cy="3590454"/>
          </a:xfrm>
          <a:prstGeom prst="rect">
            <a:avLst/>
          </a:prstGeom>
          <a:noFill/>
          <a:ln>
            <a:noFill/>
          </a:ln>
        </p:spPr>
      </p:pic>
      <p:pic>
        <p:nvPicPr>
          <p:cNvPr id="2003" name="Google Shape;2003;p89"/>
          <p:cNvPicPr preferRelativeResize="0"/>
          <p:nvPr/>
        </p:nvPicPr>
        <p:blipFill rotWithShape="1">
          <a:blip r:embed="rId6">
            <a:alphaModFix/>
          </a:blip>
          <a:srcRect/>
          <a:stretch/>
        </p:blipFill>
        <p:spPr>
          <a:xfrm>
            <a:off x="9141055" y="2069248"/>
            <a:ext cx="489962" cy="489961"/>
          </a:xfrm>
          <a:prstGeom prst="rect">
            <a:avLst/>
          </a:prstGeom>
          <a:noFill/>
          <a:ln>
            <a:noFill/>
          </a:ln>
        </p:spPr>
      </p:pic>
      <p:sp>
        <p:nvSpPr>
          <p:cNvPr id="2004" name="Google Shape;2004;p89"/>
          <p:cNvSpPr/>
          <p:nvPr/>
        </p:nvSpPr>
        <p:spPr>
          <a:xfrm>
            <a:off x="264051" y="171682"/>
            <a:ext cx="12476698" cy="532806"/>
          </a:xfrm>
          <a:prstGeom prst="rect">
            <a:avLst/>
          </a:prstGeom>
          <a:noFill/>
          <a:ln>
            <a:noFill/>
          </a:ln>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222222"/>
              </a:buClr>
              <a:buSzPts val="3200"/>
              <a:buFont typeface="Calibri"/>
              <a:buNone/>
            </a:pPr>
            <a:r>
              <a:rPr lang="en-US" sz="3200" b="1" i="0" u="none" strike="noStrike" cap="none">
                <a:solidFill>
                  <a:srgbClr val="222222"/>
                </a:solidFill>
                <a:latin typeface="Arial"/>
                <a:ea typeface="Arial"/>
                <a:cs typeface="Arial"/>
                <a:sym typeface="Arial"/>
              </a:rPr>
              <a:t>Lipase mechanism</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2008"/>
        <p:cNvGrpSpPr/>
        <p:nvPr/>
      </p:nvGrpSpPr>
      <p:grpSpPr>
        <a:xfrm>
          <a:off x="0" y="0"/>
          <a:ext cx="0" cy="0"/>
          <a:chOff x="0" y="0"/>
          <a:chExt cx="0" cy="0"/>
        </a:xfrm>
      </p:grpSpPr>
      <p:cxnSp>
        <p:nvCxnSpPr>
          <p:cNvPr id="2009" name="Google Shape;2009;p90"/>
          <p:cNvCxnSpPr/>
          <p:nvPr/>
        </p:nvCxnSpPr>
        <p:spPr>
          <a:xfrm rot="10800000" flipH="1">
            <a:off x="-37175" y="882619"/>
            <a:ext cx="13079151" cy="3"/>
          </a:xfrm>
          <a:prstGeom prst="straightConnector1">
            <a:avLst/>
          </a:prstGeom>
          <a:noFill/>
          <a:ln w="38100" cap="flat" cmpd="sng">
            <a:solidFill>
              <a:srgbClr val="000000"/>
            </a:solidFill>
            <a:prstDash val="solid"/>
            <a:miter lim="400000"/>
            <a:headEnd type="none" w="sm" len="sm"/>
            <a:tailEnd type="none" w="sm" len="sm"/>
          </a:ln>
        </p:spPr>
      </p:cxnSp>
      <p:sp>
        <p:nvSpPr>
          <p:cNvPr id="2010" name="Google Shape;2010;p90"/>
          <p:cNvSpPr/>
          <p:nvPr/>
        </p:nvSpPr>
        <p:spPr>
          <a:xfrm>
            <a:off x="9359881" y="6705828"/>
            <a:ext cx="213730" cy="213730"/>
          </a:xfrm>
          <a:prstGeom prst="ellipse">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2011" name="Google Shape;2011;p90"/>
          <p:cNvSpPr/>
          <p:nvPr/>
        </p:nvSpPr>
        <p:spPr>
          <a:xfrm>
            <a:off x="9359881" y="6705828"/>
            <a:ext cx="213730" cy="213730"/>
          </a:xfrm>
          <a:prstGeom prst="ellipse">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2012" name="Google Shape;2012;p90"/>
          <p:cNvPicPr preferRelativeResize="0"/>
          <p:nvPr/>
        </p:nvPicPr>
        <p:blipFill rotWithShape="1">
          <a:blip r:embed="rId3">
            <a:alphaModFix/>
          </a:blip>
          <a:srcRect/>
          <a:stretch/>
        </p:blipFill>
        <p:spPr>
          <a:xfrm>
            <a:off x="9296671" y="6652066"/>
            <a:ext cx="340149" cy="321252"/>
          </a:xfrm>
          <a:prstGeom prst="rect">
            <a:avLst/>
          </a:prstGeom>
          <a:noFill/>
          <a:ln>
            <a:noFill/>
          </a:ln>
        </p:spPr>
      </p:pic>
      <p:sp>
        <p:nvSpPr>
          <p:cNvPr id="2013" name="Google Shape;2013;p90"/>
          <p:cNvSpPr/>
          <p:nvPr/>
        </p:nvSpPr>
        <p:spPr>
          <a:xfrm>
            <a:off x="9359881" y="6705828"/>
            <a:ext cx="213730" cy="213730"/>
          </a:xfrm>
          <a:prstGeom prst="ellipse">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2014" name="Google Shape;2014;p90"/>
          <p:cNvPicPr preferRelativeResize="0"/>
          <p:nvPr/>
        </p:nvPicPr>
        <p:blipFill rotWithShape="1">
          <a:blip r:embed="rId4">
            <a:alphaModFix/>
          </a:blip>
          <a:srcRect/>
          <a:stretch/>
        </p:blipFill>
        <p:spPr>
          <a:xfrm>
            <a:off x="2094542" y="2057251"/>
            <a:ext cx="8598193" cy="6746275"/>
          </a:xfrm>
          <a:prstGeom prst="rect">
            <a:avLst/>
          </a:prstGeom>
          <a:noFill/>
          <a:ln>
            <a:noFill/>
          </a:ln>
        </p:spPr>
      </p:pic>
      <p:sp>
        <p:nvSpPr>
          <p:cNvPr id="2015" name="Google Shape;2015;p90"/>
          <p:cNvSpPr/>
          <p:nvPr/>
        </p:nvSpPr>
        <p:spPr>
          <a:xfrm>
            <a:off x="9359881" y="6705828"/>
            <a:ext cx="213730" cy="213730"/>
          </a:xfrm>
          <a:prstGeom prst="ellipse">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2016" name="Google Shape;2016;p90"/>
          <p:cNvPicPr preferRelativeResize="0"/>
          <p:nvPr/>
        </p:nvPicPr>
        <p:blipFill rotWithShape="1">
          <a:blip r:embed="rId3">
            <a:alphaModFix/>
          </a:blip>
          <a:srcRect/>
          <a:stretch/>
        </p:blipFill>
        <p:spPr>
          <a:xfrm>
            <a:off x="9296671" y="6652066"/>
            <a:ext cx="340149" cy="321252"/>
          </a:xfrm>
          <a:prstGeom prst="rect">
            <a:avLst/>
          </a:prstGeom>
          <a:noFill/>
          <a:ln>
            <a:noFill/>
          </a:ln>
        </p:spPr>
      </p:pic>
      <p:sp>
        <p:nvSpPr>
          <p:cNvPr id="2017" name="Google Shape;2017;p90"/>
          <p:cNvSpPr/>
          <p:nvPr/>
        </p:nvSpPr>
        <p:spPr>
          <a:xfrm rot="1800181">
            <a:off x="3298123" y="3849120"/>
            <a:ext cx="1349744" cy="4533719"/>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2018" name="Google Shape;2018;p90"/>
          <p:cNvSpPr/>
          <p:nvPr/>
        </p:nvSpPr>
        <p:spPr>
          <a:xfrm>
            <a:off x="6867384" y="1971575"/>
            <a:ext cx="4045464" cy="3985744"/>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2019" name="Google Shape;2019;p90"/>
          <p:cNvSpPr/>
          <p:nvPr/>
        </p:nvSpPr>
        <p:spPr>
          <a:xfrm rot="1800181">
            <a:off x="5583897" y="1273033"/>
            <a:ext cx="1349744" cy="4533719"/>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2020" name="Google Shape;2020;p90"/>
          <p:cNvPicPr preferRelativeResize="0"/>
          <p:nvPr/>
        </p:nvPicPr>
        <p:blipFill rotWithShape="1">
          <a:blip r:embed="rId5">
            <a:alphaModFix/>
          </a:blip>
          <a:srcRect/>
          <a:stretch/>
        </p:blipFill>
        <p:spPr>
          <a:xfrm>
            <a:off x="5775881" y="1622774"/>
            <a:ext cx="3363690" cy="3590454"/>
          </a:xfrm>
          <a:prstGeom prst="rect">
            <a:avLst/>
          </a:prstGeom>
          <a:noFill/>
          <a:ln>
            <a:noFill/>
          </a:ln>
        </p:spPr>
      </p:pic>
      <p:pic>
        <p:nvPicPr>
          <p:cNvPr id="2021" name="Google Shape;2021;p90"/>
          <p:cNvPicPr preferRelativeResize="0"/>
          <p:nvPr/>
        </p:nvPicPr>
        <p:blipFill rotWithShape="1">
          <a:blip r:embed="rId6">
            <a:alphaModFix/>
          </a:blip>
          <a:srcRect/>
          <a:stretch/>
        </p:blipFill>
        <p:spPr>
          <a:xfrm>
            <a:off x="13266295" y="2178286"/>
            <a:ext cx="657900" cy="637340"/>
          </a:xfrm>
          <a:prstGeom prst="rect">
            <a:avLst/>
          </a:prstGeom>
          <a:noFill/>
          <a:ln>
            <a:noFill/>
          </a:ln>
        </p:spPr>
      </p:pic>
      <p:sp>
        <p:nvSpPr>
          <p:cNvPr id="2022" name="Google Shape;2022;p90"/>
          <p:cNvSpPr/>
          <p:nvPr/>
        </p:nvSpPr>
        <p:spPr>
          <a:xfrm>
            <a:off x="264051" y="171682"/>
            <a:ext cx="12476698" cy="532806"/>
          </a:xfrm>
          <a:prstGeom prst="rect">
            <a:avLst/>
          </a:prstGeom>
          <a:noFill/>
          <a:ln>
            <a:noFill/>
          </a:ln>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222222"/>
              </a:buClr>
              <a:buSzPts val="3200"/>
              <a:buFont typeface="Calibri"/>
              <a:buNone/>
            </a:pPr>
            <a:r>
              <a:rPr lang="en-US" sz="3200" b="1" i="0" u="none" strike="noStrike" cap="none">
                <a:solidFill>
                  <a:srgbClr val="222222"/>
                </a:solidFill>
                <a:latin typeface="Arial"/>
                <a:ea typeface="Arial"/>
                <a:cs typeface="Arial"/>
                <a:sym typeface="Arial"/>
              </a:rPr>
              <a:t>Lipase mechanism</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2026"/>
        <p:cNvGrpSpPr/>
        <p:nvPr/>
      </p:nvGrpSpPr>
      <p:grpSpPr>
        <a:xfrm>
          <a:off x="0" y="0"/>
          <a:ext cx="0" cy="0"/>
          <a:chOff x="0" y="0"/>
          <a:chExt cx="0" cy="0"/>
        </a:xfrm>
      </p:grpSpPr>
      <p:cxnSp>
        <p:nvCxnSpPr>
          <p:cNvPr id="2027" name="Google Shape;2027;p91"/>
          <p:cNvCxnSpPr/>
          <p:nvPr/>
        </p:nvCxnSpPr>
        <p:spPr>
          <a:xfrm rot="10800000" flipH="1">
            <a:off x="-37175" y="882619"/>
            <a:ext cx="13079151" cy="3"/>
          </a:xfrm>
          <a:prstGeom prst="straightConnector1">
            <a:avLst/>
          </a:prstGeom>
          <a:noFill/>
          <a:ln w="38100" cap="flat" cmpd="sng">
            <a:solidFill>
              <a:srgbClr val="000000"/>
            </a:solidFill>
            <a:prstDash val="solid"/>
            <a:miter lim="400000"/>
            <a:headEnd type="none" w="sm" len="sm"/>
            <a:tailEnd type="none" w="sm" len="sm"/>
          </a:ln>
        </p:spPr>
      </p:cxnSp>
      <p:sp>
        <p:nvSpPr>
          <p:cNvPr id="2028" name="Google Shape;2028;p91"/>
          <p:cNvSpPr/>
          <p:nvPr/>
        </p:nvSpPr>
        <p:spPr>
          <a:xfrm>
            <a:off x="9359881" y="6705828"/>
            <a:ext cx="213730" cy="213730"/>
          </a:xfrm>
          <a:prstGeom prst="ellipse">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2029" name="Google Shape;2029;p91"/>
          <p:cNvSpPr/>
          <p:nvPr/>
        </p:nvSpPr>
        <p:spPr>
          <a:xfrm>
            <a:off x="9359881" y="6705828"/>
            <a:ext cx="213730" cy="213730"/>
          </a:xfrm>
          <a:prstGeom prst="ellipse">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2030" name="Google Shape;2030;p91"/>
          <p:cNvPicPr preferRelativeResize="0"/>
          <p:nvPr/>
        </p:nvPicPr>
        <p:blipFill rotWithShape="1">
          <a:blip r:embed="rId3">
            <a:alphaModFix/>
          </a:blip>
          <a:srcRect/>
          <a:stretch/>
        </p:blipFill>
        <p:spPr>
          <a:xfrm>
            <a:off x="9296671" y="6652066"/>
            <a:ext cx="340149" cy="321252"/>
          </a:xfrm>
          <a:prstGeom prst="rect">
            <a:avLst/>
          </a:prstGeom>
          <a:noFill/>
          <a:ln>
            <a:noFill/>
          </a:ln>
        </p:spPr>
      </p:pic>
      <p:sp>
        <p:nvSpPr>
          <p:cNvPr id="2031" name="Google Shape;2031;p91"/>
          <p:cNvSpPr/>
          <p:nvPr/>
        </p:nvSpPr>
        <p:spPr>
          <a:xfrm>
            <a:off x="9359881" y="6705828"/>
            <a:ext cx="213730" cy="213730"/>
          </a:xfrm>
          <a:prstGeom prst="ellipse">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2032" name="Google Shape;2032;p91"/>
          <p:cNvPicPr preferRelativeResize="0"/>
          <p:nvPr/>
        </p:nvPicPr>
        <p:blipFill rotWithShape="1">
          <a:blip r:embed="rId4">
            <a:alphaModFix/>
          </a:blip>
          <a:srcRect/>
          <a:stretch/>
        </p:blipFill>
        <p:spPr>
          <a:xfrm>
            <a:off x="2094542" y="2057251"/>
            <a:ext cx="8598193" cy="6746275"/>
          </a:xfrm>
          <a:prstGeom prst="rect">
            <a:avLst/>
          </a:prstGeom>
          <a:noFill/>
          <a:ln>
            <a:noFill/>
          </a:ln>
        </p:spPr>
      </p:pic>
      <p:sp>
        <p:nvSpPr>
          <p:cNvPr id="2033" name="Google Shape;2033;p91"/>
          <p:cNvSpPr/>
          <p:nvPr/>
        </p:nvSpPr>
        <p:spPr>
          <a:xfrm>
            <a:off x="9359881" y="6705828"/>
            <a:ext cx="213730" cy="213730"/>
          </a:xfrm>
          <a:prstGeom prst="ellipse">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2034" name="Google Shape;2034;p91"/>
          <p:cNvPicPr preferRelativeResize="0"/>
          <p:nvPr/>
        </p:nvPicPr>
        <p:blipFill rotWithShape="1">
          <a:blip r:embed="rId3">
            <a:alphaModFix/>
          </a:blip>
          <a:srcRect/>
          <a:stretch/>
        </p:blipFill>
        <p:spPr>
          <a:xfrm>
            <a:off x="9296671" y="6652066"/>
            <a:ext cx="340149" cy="321252"/>
          </a:xfrm>
          <a:prstGeom prst="rect">
            <a:avLst/>
          </a:prstGeom>
          <a:noFill/>
          <a:ln>
            <a:noFill/>
          </a:ln>
        </p:spPr>
      </p:pic>
      <p:sp>
        <p:nvSpPr>
          <p:cNvPr id="2035" name="Google Shape;2035;p91"/>
          <p:cNvSpPr/>
          <p:nvPr/>
        </p:nvSpPr>
        <p:spPr>
          <a:xfrm rot="1800181">
            <a:off x="3298123" y="3849120"/>
            <a:ext cx="1349744" cy="4533719"/>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2036" name="Google Shape;2036;p91"/>
          <p:cNvSpPr/>
          <p:nvPr/>
        </p:nvSpPr>
        <p:spPr>
          <a:xfrm>
            <a:off x="6867384" y="1971575"/>
            <a:ext cx="4045464" cy="3985744"/>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2037" name="Google Shape;2037;p91"/>
          <p:cNvSpPr/>
          <p:nvPr/>
        </p:nvSpPr>
        <p:spPr>
          <a:xfrm rot="1800181">
            <a:off x="5583897" y="1273033"/>
            <a:ext cx="1349744" cy="4533719"/>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pic>
        <p:nvPicPr>
          <p:cNvPr id="2038" name="Google Shape;2038;p91"/>
          <p:cNvPicPr preferRelativeResize="0"/>
          <p:nvPr/>
        </p:nvPicPr>
        <p:blipFill rotWithShape="1">
          <a:blip r:embed="rId5">
            <a:alphaModFix/>
          </a:blip>
          <a:srcRect/>
          <a:stretch/>
        </p:blipFill>
        <p:spPr>
          <a:xfrm>
            <a:off x="5775881" y="1622774"/>
            <a:ext cx="3363690" cy="3590454"/>
          </a:xfrm>
          <a:prstGeom prst="rect">
            <a:avLst/>
          </a:prstGeom>
          <a:noFill/>
          <a:ln>
            <a:noFill/>
          </a:ln>
        </p:spPr>
      </p:pic>
      <p:pic>
        <p:nvPicPr>
          <p:cNvPr id="2039" name="Google Shape;2039;p91"/>
          <p:cNvPicPr preferRelativeResize="0"/>
          <p:nvPr/>
        </p:nvPicPr>
        <p:blipFill rotWithShape="1">
          <a:blip r:embed="rId6">
            <a:alphaModFix/>
          </a:blip>
          <a:srcRect/>
          <a:stretch/>
        </p:blipFill>
        <p:spPr>
          <a:xfrm>
            <a:off x="9122509" y="2178286"/>
            <a:ext cx="657900" cy="637340"/>
          </a:xfrm>
          <a:prstGeom prst="rect">
            <a:avLst/>
          </a:prstGeom>
          <a:noFill/>
          <a:ln>
            <a:noFill/>
          </a:ln>
        </p:spPr>
      </p:pic>
      <p:pic>
        <p:nvPicPr>
          <p:cNvPr id="2040" name="Google Shape;2040;p91"/>
          <p:cNvPicPr preferRelativeResize="0"/>
          <p:nvPr/>
        </p:nvPicPr>
        <p:blipFill rotWithShape="1">
          <a:blip r:embed="rId6">
            <a:alphaModFix/>
          </a:blip>
          <a:srcRect/>
          <a:stretch/>
        </p:blipFill>
        <p:spPr>
          <a:xfrm>
            <a:off x="13266295" y="2178286"/>
            <a:ext cx="657900" cy="637340"/>
          </a:xfrm>
          <a:prstGeom prst="rect">
            <a:avLst/>
          </a:prstGeom>
          <a:noFill/>
          <a:ln>
            <a:noFill/>
          </a:ln>
        </p:spPr>
      </p:pic>
      <p:sp>
        <p:nvSpPr>
          <p:cNvPr id="2041" name="Google Shape;2041;p91"/>
          <p:cNvSpPr/>
          <p:nvPr/>
        </p:nvSpPr>
        <p:spPr>
          <a:xfrm>
            <a:off x="264051" y="171682"/>
            <a:ext cx="12476698" cy="532806"/>
          </a:xfrm>
          <a:prstGeom prst="rect">
            <a:avLst/>
          </a:prstGeom>
          <a:noFill/>
          <a:ln>
            <a:noFill/>
          </a:ln>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222222"/>
              </a:buClr>
              <a:buSzPts val="3200"/>
              <a:buFont typeface="Calibri"/>
              <a:buNone/>
            </a:pPr>
            <a:r>
              <a:rPr lang="en-US" sz="3200" b="1" i="0" u="none" strike="noStrike" cap="none">
                <a:solidFill>
                  <a:srgbClr val="222222"/>
                </a:solidFill>
                <a:latin typeface="Arial"/>
                <a:ea typeface="Arial"/>
                <a:cs typeface="Arial"/>
                <a:sym typeface="Arial"/>
              </a:rPr>
              <a:t>Lipase mechanism</a:t>
            </a:r>
            <a:endParaRPr/>
          </a:p>
        </p:txBody>
      </p:sp>
      <p:sp>
        <p:nvSpPr>
          <p:cNvPr id="2042" name="Google Shape;2042;p91"/>
          <p:cNvSpPr/>
          <p:nvPr/>
        </p:nvSpPr>
        <p:spPr>
          <a:xfrm>
            <a:off x="7896882" y="4092240"/>
            <a:ext cx="3109155" cy="877368"/>
          </a:xfrm>
          <a:prstGeom prst="rect">
            <a:avLst/>
          </a:prstGeom>
          <a:noFill/>
          <a:ln>
            <a:noFill/>
          </a:ln>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Arial"/>
                <a:ea typeface="Arial"/>
                <a:cs typeface="Arial"/>
                <a:sym typeface="Arial"/>
              </a:rPr>
              <a:t>Sodium palmate</a:t>
            </a:r>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Arial"/>
                <a:ea typeface="Arial"/>
                <a:cs typeface="Arial"/>
                <a:sym typeface="Arial"/>
              </a:rPr>
              <a:t>(a fatty acid salt)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2"/>
                                        </p:tgtEl>
                                        <p:attrNameLst>
                                          <p:attrName>style.visibility</p:attrName>
                                        </p:attrNameLst>
                                      </p:cBhvr>
                                      <p:to>
                                        <p:strVal val="visible"/>
                                      </p:to>
                                    </p:set>
                                    <p:animEffect transition="in" filter="fade">
                                      <p:cBhvr>
                                        <p:cTn id="7" dur="1000"/>
                                        <p:tgtEl>
                                          <p:spTgt spid="20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2046"/>
        <p:cNvGrpSpPr/>
        <p:nvPr/>
      </p:nvGrpSpPr>
      <p:grpSpPr>
        <a:xfrm>
          <a:off x="0" y="0"/>
          <a:ext cx="0" cy="0"/>
          <a:chOff x="0" y="0"/>
          <a:chExt cx="0" cy="0"/>
        </a:xfrm>
      </p:grpSpPr>
      <p:pic>
        <p:nvPicPr>
          <p:cNvPr id="2047" name="Google Shape;2047;p92"/>
          <p:cNvPicPr preferRelativeResize="0"/>
          <p:nvPr/>
        </p:nvPicPr>
        <p:blipFill rotWithShape="1">
          <a:blip r:embed="rId3">
            <a:alphaModFix/>
          </a:blip>
          <a:srcRect l="27649" t="7672" r="18846" b="7671"/>
          <a:stretch/>
        </p:blipFill>
        <p:spPr>
          <a:xfrm>
            <a:off x="6699033" y="1874312"/>
            <a:ext cx="6041080" cy="5188841"/>
          </a:xfrm>
          <a:prstGeom prst="rect">
            <a:avLst/>
          </a:prstGeom>
          <a:noFill/>
          <a:ln w="12700" cap="flat" cmpd="sng">
            <a:solidFill>
              <a:srgbClr val="000000"/>
            </a:solidFill>
            <a:prstDash val="solid"/>
            <a:miter lim="400000"/>
            <a:headEnd type="none" w="sm" len="sm"/>
            <a:tailEnd type="none" w="sm" len="sm"/>
          </a:ln>
        </p:spPr>
      </p:pic>
      <p:sp>
        <p:nvSpPr>
          <p:cNvPr id="2048" name="Google Shape;2048;p92"/>
          <p:cNvSpPr/>
          <p:nvPr/>
        </p:nvSpPr>
        <p:spPr>
          <a:xfrm rot="-8156890" flipH="1">
            <a:off x="10872693" y="3785777"/>
            <a:ext cx="528552" cy="150361"/>
          </a:xfrm>
          <a:custGeom>
            <a:avLst/>
            <a:gdLst/>
            <a:ahLst/>
            <a:cxnLst/>
            <a:rect l="l" t="t" r="r" b="b"/>
            <a:pathLst>
              <a:path w="21600" h="20263" extrusionOk="0">
                <a:moveTo>
                  <a:pt x="21600" y="8921"/>
                </a:moveTo>
                <a:cubicBezTo>
                  <a:pt x="19514" y="3977"/>
                  <a:pt x="16880" y="976"/>
                  <a:pt x="14109" y="196"/>
                </a:cubicBezTo>
                <a:cubicBezTo>
                  <a:pt x="8668" y="-1337"/>
                  <a:pt x="3362" y="6232"/>
                  <a:pt x="0" y="20263"/>
                </a:cubicBezTo>
              </a:path>
            </a:pathLst>
          </a:custGeom>
          <a:noFill/>
          <a:ln w="38100" cap="flat" cmpd="sng">
            <a:solidFill>
              <a:srgbClr val="0433FF"/>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2049" name="Google Shape;2049;p92"/>
          <p:cNvSpPr/>
          <p:nvPr/>
        </p:nvSpPr>
        <p:spPr>
          <a:xfrm rot="2626626">
            <a:off x="10560655" y="3446674"/>
            <a:ext cx="215275" cy="256822"/>
          </a:xfrm>
          <a:custGeom>
            <a:avLst/>
            <a:gdLst/>
            <a:ahLst/>
            <a:cxnLst/>
            <a:rect l="l" t="t" r="r" b="b"/>
            <a:pathLst>
              <a:path w="21525" h="19953" extrusionOk="0">
                <a:moveTo>
                  <a:pt x="19159" y="0"/>
                </a:moveTo>
                <a:cubicBezTo>
                  <a:pt x="20520" y="4376"/>
                  <a:pt x="21317" y="8848"/>
                  <a:pt x="21508" y="13347"/>
                </a:cubicBezTo>
                <a:cubicBezTo>
                  <a:pt x="21600" y="15525"/>
                  <a:pt x="21407" y="17903"/>
                  <a:pt x="19050" y="19202"/>
                </a:cubicBezTo>
                <a:cubicBezTo>
                  <a:pt x="14703" y="21600"/>
                  <a:pt x="9536" y="17885"/>
                  <a:pt x="6782" y="13276"/>
                </a:cubicBezTo>
                <a:cubicBezTo>
                  <a:pt x="4635" y="9683"/>
                  <a:pt x="2376" y="6132"/>
                  <a:pt x="0" y="2628"/>
                </a:cubicBezTo>
              </a:path>
            </a:pathLst>
          </a:custGeom>
          <a:noFill/>
          <a:ln w="38100" cap="flat" cmpd="sng">
            <a:solidFill>
              <a:srgbClr val="0433FF"/>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2050" name="Google Shape;2050;p92"/>
          <p:cNvSpPr/>
          <p:nvPr/>
        </p:nvSpPr>
        <p:spPr>
          <a:xfrm>
            <a:off x="9746180" y="3406157"/>
            <a:ext cx="699417" cy="217751"/>
          </a:xfrm>
          <a:custGeom>
            <a:avLst/>
            <a:gdLst/>
            <a:ahLst/>
            <a:cxnLst/>
            <a:rect l="l" t="t" r="r" b="b"/>
            <a:pathLst>
              <a:path w="21600" h="20621" extrusionOk="0">
                <a:moveTo>
                  <a:pt x="21600" y="0"/>
                </a:moveTo>
                <a:cubicBezTo>
                  <a:pt x="18628" y="8280"/>
                  <a:pt x="15296" y="14235"/>
                  <a:pt x="11777" y="17556"/>
                </a:cubicBezTo>
                <a:cubicBezTo>
                  <a:pt x="7913" y="21202"/>
                  <a:pt x="3904" y="21600"/>
                  <a:pt x="0" y="18726"/>
                </a:cubicBezTo>
              </a:path>
            </a:pathLst>
          </a:custGeom>
          <a:noFill/>
          <a:ln w="38100" cap="flat" cmpd="sng">
            <a:solidFill>
              <a:srgbClr val="0433FF"/>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2051" name="Google Shape;2051;p92"/>
          <p:cNvSpPr/>
          <p:nvPr/>
        </p:nvSpPr>
        <p:spPr>
          <a:xfrm>
            <a:off x="9070330" y="3323014"/>
            <a:ext cx="165121" cy="282555"/>
          </a:xfrm>
          <a:custGeom>
            <a:avLst/>
            <a:gdLst/>
            <a:ahLst/>
            <a:cxnLst/>
            <a:rect l="l" t="t" r="r" b="b"/>
            <a:pathLst>
              <a:path w="21600" h="21600" extrusionOk="0">
                <a:moveTo>
                  <a:pt x="21600" y="21600"/>
                </a:moveTo>
                <a:cubicBezTo>
                  <a:pt x="15336" y="20367"/>
                  <a:pt x="10383" y="17616"/>
                  <a:pt x="7901" y="14107"/>
                </a:cubicBezTo>
                <a:cubicBezTo>
                  <a:pt x="5861" y="11224"/>
                  <a:pt x="5676" y="8032"/>
                  <a:pt x="4147" y="5048"/>
                </a:cubicBezTo>
                <a:cubicBezTo>
                  <a:pt x="3229" y="3256"/>
                  <a:pt x="1841" y="1556"/>
                  <a:pt x="0" y="0"/>
                </a:cubicBezTo>
              </a:path>
            </a:pathLst>
          </a:custGeom>
          <a:noFill/>
          <a:ln w="38100" cap="flat" cmpd="sng">
            <a:solidFill>
              <a:srgbClr val="0433FF"/>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cxnSp>
        <p:nvCxnSpPr>
          <p:cNvPr id="2052" name="Google Shape;2052;p92"/>
          <p:cNvCxnSpPr/>
          <p:nvPr/>
        </p:nvCxnSpPr>
        <p:spPr>
          <a:xfrm rot="10800000" flipH="1">
            <a:off x="-37175" y="882619"/>
            <a:ext cx="13079151" cy="3"/>
          </a:xfrm>
          <a:prstGeom prst="straightConnector1">
            <a:avLst/>
          </a:prstGeom>
          <a:noFill/>
          <a:ln w="38100" cap="flat" cmpd="sng">
            <a:solidFill>
              <a:srgbClr val="000000"/>
            </a:solidFill>
            <a:prstDash val="solid"/>
            <a:miter lim="400000"/>
            <a:headEnd type="none" w="sm" len="sm"/>
            <a:tailEnd type="none" w="sm" len="sm"/>
          </a:ln>
        </p:spPr>
      </p:cxnSp>
      <p:sp>
        <p:nvSpPr>
          <p:cNvPr id="2053" name="Google Shape;2053;p92"/>
          <p:cNvSpPr/>
          <p:nvPr/>
        </p:nvSpPr>
        <p:spPr>
          <a:xfrm>
            <a:off x="264051" y="171682"/>
            <a:ext cx="12476698" cy="532806"/>
          </a:xfrm>
          <a:prstGeom prst="rect">
            <a:avLst/>
          </a:prstGeom>
          <a:noFill/>
          <a:ln>
            <a:noFill/>
          </a:ln>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222222"/>
              </a:buClr>
              <a:buSzPts val="3200"/>
              <a:buFont typeface="Calibri"/>
              <a:buNone/>
            </a:pPr>
            <a:r>
              <a:rPr lang="en-US" sz="3200" b="1" i="0" u="none" strike="noStrike" cap="none">
                <a:solidFill>
                  <a:srgbClr val="222222"/>
                </a:solidFill>
                <a:latin typeface="Arial"/>
                <a:ea typeface="Arial"/>
                <a:cs typeface="Arial"/>
                <a:sym typeface="Arial"/>
              </a:rPr>
              <a:t>Lipase enzyme</a:t>
            </a:r>
            <a:endParaRPr/>
          </a:p>
        </p:txBody>
      </p:sp>
      <p:sp>
        <p:nvSpPr>
          <p:cNvPr id="2054" name="Google Shape;2054;p92"/>
          <p:cNvSpPr/>
          <p:nvPr/>
        </p:nvSpPr>
        <p:spPr>
          <a:xfrm>
            <a:off x="1011281" y="1149780"/>
            <a:ext cx="11717240" cy="484499"/>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222222"/>
              </a:buClr>
              <a:buSzPts val="2600"/>
              <a:buFont typeface="Calibri"/>
              <a:buNone/>
            </a:pPr>
            <a:r>
              <a:rPr lang="en-US" sz="2600" b="0" i="0" u="none" strike="noStrike" cap="none">
                <a:solidFill>
                  <a:srgbClr val="222222"/>
                </a:solidFill>
                <a:latin typeface="Arial"/>
                <a:ea typeface="Arial"/>
                <a:cs typeface="Arial"/>
                <a:sym typeface="Arial"/>
              </a:rPr>
              <a:t>Lipase is found in the intestine and digests triglycerides into fatty acids.</a:t>
            </a:r>
            <a:endParaRPr/>
          </a:p>
        </p:txBody>
      </p:sp>
      <p:sp>
        <p:nvSpPr>
          <p:cNvPr id="2055" name="Google Shape;2055;p92"/>
          <p:cNvSpPr/>
          <p:nvPr/>
        </p:nvSpPr>
        <p:spPr>
          <a:xfrm>
            <a:off x="6630499" y="7277489"/>
            <a:ext cx="6137375" cy="1694322"/>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rgbClr val="222222"/>
              </a:buClr>
              <a:buSzPts val="1800"/>
              <a:buFont typeface="Calibri"/>
              <a:buNone/>
            </a:pPr>
            <a:r>
              <a:rPr lang="en-US" sz="1800" b="1" i="0" u="none" strike="noStrike" cap="none">
                <a:solidFill>
                  <a:srgbClr val="222222"/>
                </a:solidFill>
                <a:latin typeface="Arial"/>
                <a:ea typeface="Arial"/>
                <a:cs typeface="Arial"/>
                <a:sym typeface="Arial"/>
              </a:rPr>
              <a:t>Close up of active site. </a:t>
            </a:r>
            <a:r>
              <a:rPr lang="en-US" sz="1800" b="0" i="0" u="none" strike="noStrike" cap="none">
                <a:solidFill>
                  <a:srgbClr val="222222"/>
                </a:solidFill>
                <a:latin typeface="Arial"/>
                <a:ea typeface="Arial"/>
                <a:cs typeface="Arial"/>
                <a:sym typeface="Arial"/>
              </a:rPr>
              <a:t>The oleic acid (green spheres)</a:t>
            </a:r>
            <a:endParaRPr/>
          </a:p>
          <a:p>
            <a:pPr marL="0" marR="0" lvl="0" indent="0" algn="l" rtl="0">
              <a:lnSpc>
                <a:spcPct val="100000"/>
              </a:lnSpc>
              <a:spcBef>
                <a:spcPts val="0"/>
              </a:spcBef>
              <a:spcAft>
                <a:spcPts val="0"/>
              </a:spcAft>
              <a:buClr>
                <a:srgbClr val="222222"/>
              </a:buClr>
              <a:buSzPts val="1800"/>
              <a:buFont typeface="Calibri"/>
              <a:buNone/>
            </a:pPr>
            <a:r>
              <a:rPr lang="en-US" sz="1800" b="0" i="0" u="none" strike="noStrike" cap="none">
                <a:solidFill>
                  <a:srgbClr val="222222"/>
                </a:solidFill>
                <a:latin typeface="Arial"/>
                <a:ea typeface="Arial"/>
                <a:cs typeface="Arial"/>
                <a:sym typeface="Arial"/>
              </a:rPr>
              <a:t>is bound by hydrophobic (green) residues in its pocket.</a:t>
            </a:r>
            <a:endParaRPr/>
          </a:p>
          <a:p>
            <a:pPr marL="0" marR="0" lvl="0" indent="0" algn="l" rtl="0">
              <a:lnSpc>
                <a:spcPct val="100000"/>
              </a:lnSpc>
              <a:spcBef>
                <a:spcPts val="0"/>
              </a:spcBef>
              <a:spcAft>
                <a:spcPts val="0"/>
              </a:spcAft>
              <a:buClr>
                <a:srgbClr val="222222"/>
              </a:buClr>
              <a:buSzPts val="3600"/>
              <a:buFont typeface="Calibri"/>
              <a:buNone/>
            </a:pPr>
            <a:endParaRPr sz="3600" b="0" i="0" u="none" strike="noStrike" cap="none">
              <a:solidFill>
                <a:srgbClr val="000000"/>
              </a:solidFill>
              <a:latin typeface="Helvetica Neue Light"/>
              <a:ea typeface="Helvetica Neue Light"/>
              <a:cs typeface="Helvetica Neue Light"/>
              <a:sym typeface="Helvetica Neue Light"/>
            </a:endParaRPr>
          </a:p>
          <a:p>
            <a:pPr marL="0" marR="0" lvl="0" indent="0" algn="l" rtl="0">
              <a:lnSpc>
                <a:spcPct val="100000"/>
              </a:lnSpc>
              <a:spcBef>
                <a:spcPts val="0"/>
              </a:spcBef>
              <a:spcAft>
                <a:spcPts val="0"/>
              </a:spcAft>
              <a:buClr>
                <a:srgbClr val="222222"/>
              </a:buClr>
              <a:buSzPts val="1800"/>
              <a:buFont typeface="Calibri"/>
              <a:buNone/>
            </a:pPr>
            <a:r>
              <a:rPr lang="en-US" sz="1800" b="0" i="0" u="none" strike="noStrike" cap="none">
                <a:solidFill>
                  <a:srgbClr val="222222"/>
                </a:solidFill>
                <a:latin typeface="Arial"/>
                <a:ea typeface="Arial"/>
                <a:cs typeface="Arial"/>
                <a:sym typeface="Arial"/>
              </a:rPr>
              <a:t>The </a:t>
            </a:r>
            <a:r>
              <a:rPr lang="en-US" sz="1800" b="1" i="0" u="none" strike="noStrike" cap="none">
                <a:solidFill>
                  <a:srgbClr val="222222"/>
                </a:solidFill>
                <a:latin typeface="Arial"/>
                <a:ea typeface="Arial"/>
                <a:cs typeface="Arial"/>
                <a:sym typeface="Arial"/>
              </a:rPr>
              <a:t>catalytic triad (yellow)</a:t>
            </a:r>
            <a:r>
              <a:rPr lang="en-US" sz="1800" b="0" i="0" u="none" strike="noStrike" cap="none">
                <a:solidFill>
                  <a:srgbClr val="222222"/>
                </a:solidFill>
                <a:latin typeface="Arial"/>
                <a:ea typeface="Arial"/>
                <a:cs typeface="Arial"/>
                <a:sym typeface="Arial"/>
              </a:rPr>
              <a:t> and oxyanion hole (backbone </a:t>
            </a:r>
            <a:endParaRPr/>
          </a:p>
          <a:p>
            <a:pPr marL="0" marR="0" lvl="0" indent="0" algn="l" rtl="0">
              <a:lnSpc>
                <a:spcPct val="100000"/>
              </a:lnSpc>
              <a:spcBef>
                <a:spcPts val="0"/>
              </a:spcBef>
              <a:spcAft>
                <a:spcPts val="0"/>
              </a:spcAft>
              <a:buClr>
                <a:srgbClr val="222222"/>
              </a:buClr>
              <a:buSzPts val="1800"/>
              <a:buFont typeface="Calibri"/>
              <a:buNone/>
            </a:pPr>
            <a:r>
              <a:rPr lang="en-US" sz="1800" b="0" i="0" u="none" strike="noStrike" cap="none">
                <a:solidFill>
                  <a:srgbClr val="222222"/>
                </a:solidFill>
                <a:latin typeface="Arial"/>
                <a:ea typeface="Arial"/>
                <a:cs typeface="Arial"/>
                <a:sym typeface="Arial"/>
              </a:rPr>
              <a:t>hydrogens in top left) are shown. </a:t>
            </a:r>
            <a:endParaRPr/>
          </a:p>
        </p:txBody>
      </p:sp>
      <p:sp>
        <p:nvSpPr>
          <p:cNvPr id="2056" name="Google Shape;2056;p92"/>
          <p:cNvSpPr/>
          <p:nvPr/>
        </p:nvSpPr>
        <p:spPr>
          <a:xfrm>
            <a:off x="6633338" y="8815984"/>
            <a:ext cx="5718015" cy="360822"/>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222222"/>
              </a:buClr>
              <a:buSzPts val="1800"/>
              <a:buFont typeface="Calibri"/>
              <a:buNone/>
            </a:pPr>
            <a:r>
              <a:rPr lang="en-US" sz="1800" b="0" i="0" u="none" strike="noStrike" cap="none">
                <a:solidFill>
                  <a:srgbClr val="222222"/>
                </a:solidFill>
                <a:latin typeface="Arial"/>
                <a:ea typeface="Arial"/>
                <a:cs typeface="Arial"/>
                <a:sym typeface="Arial"/>
              </a:rPr>
              <a:t>Oleic acid can be seen in the “tuning fork” conformation</a:t>
            </a:r>
            <a:endParaRPr/>
          </a:p>
        </p:txBody>
      </p:sp>
      <p:pic>
        <p:nvPicPr>
          <p:cNvPr id="2057" name="Google Shape;2057;p92"/>
          <p:cNvPicPr preferRelativeResize="0"/>
          <p:nvPr/>
        </p:nvPicPr>
        <p:blipFill rotWithShape="1">
          <a:blip r:embed="rId4">
            <a:alphaModFix/>
          </a:blip>
          <a:srcRect/>
          <a:stretch/>
        </p:blipFill>
        <p:spPr>
          <a:xfrm>
            <a:off x="3483814" y="1355772"/>
            <a:ext cx="11503929" cy="6244990"/>
          </a:xfrm>
          <a:prstGeom prst="rect">
            <a:avLst/>
          </a:prstGeom>
          <a:noFill/>
          <a:ln>
            <a:noFill/>
          </a:ln>
        </p:spPr>
      </p:pic>
      <p:pic>
        <p:nvPicPr>
          <p:cNvPr id="2058" name="Google Shape;2058;p92"/>
          <p:cNvPicPr preferRelativeResize="0"/>
          <p:nvPr/>
        </p:nvPicPr>
        <p:blipFill rotWithShape="1">
          <a:blip r:embed="rId4">
            <a:alphaModFix/>
          </a:blip>
          <a:srcRect/>
          <a:stretch/>
        </p:blipFill>
        <p:spPr>
          <a:xfrm>
            <a:off x="8741264" y="429371"/>
            <a:ext cx="11503929" cy="6244990"/>
          </a:xfrm>
          <a:prstGeom prst="rect">
            <a:avLst/>
          </a:prstGeom>
          <a:noFill/>
          <a:ln>
            <a:noFill/>
          </a:ln>
        </p:spPr>
      </p:pic>
      <p:sp>
        <p:nvSpPr>
          <p:cNvPr id="2059" name="Google Shape;2059;p92"/>
          <p:cNvSpPr/>
          <p:nvPr/>
        </p:nvSpPr>
        <p:spPr>
          <a:xfrm>
            <a:off x="9202000" y="2178391"/>
            <a:ext cx="1320804" cy="421830"/>
          </a:xfrm>
          <a:prstGeom prst="rect">
            <a:avLst/>
          </a:prstGeom>
          <a:noFill/>
          <a:ln>
            <a:noFill/>
          </a:ln>
          <a:effectLst>
            <a:outerShdw dist="19687" dir="4270756" rotWithShape="0">
              <a:srgbClr val="FFFFFF"/>
            </a:outerShdw>
          </a:effectLst>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222222"/>
              </a:buClr>
              <a:buSzPts val="2400"/>
              <a:buFont typeface="Calibri"/>
              <a:buNone/>
            </a:pPr>
            <a:r>
              <a:rPr lang="en-US" sz="2400" b="1" i="0" u="none" strike="noStrike" cap="none">
                <a:solidFill>
                  <a:srgbClr val="222222"/>
                </a:solidFill>
                <a:latin typeface="Arial"/>
                <a:ea typeface="Arial"/>
                <a:cs typeface="Arial"/>
                <a:sym typeface="Arial"/>
              </a:rPr>
              <a:t>Ser</a:t>
            </a:r>
            <a:r>
              <a:rPr lang="en-US" sz="2400" b="1" i="0" u="none" strike="noStrike" cap="none" baseline="30000">
                <a:solidFill>
                  <a:srgbClr val="222222"/>
                </a:solidFill>
                <a:latin typeface="Arial"/>
                <a:ea typeface="Arial"/>
                <a:cs typeface="Arial"/>
                <a:sym typeface="Arial"/>
              </a:rPr>
              <a:t>146</a:t>
            </a:r>
            <a:endParaRPr/>
          </a:p>
        </p:txBody>
      </p:sp>
      <p:sp>
        <p:nvSpPr>
          <p:cNvPr id="2060" name="Google Shape;2060;p92"/>
          <p:cNvSpPr/>
          <p:nvPr/>
        </p:nvSpPr>
        <p:spPr>
          <a:xfrm>
            <a:off x="10171507" y="2466329"/>
            <a:ext cx="1320804" cy="421829"/>
          </a:xfrm>
          <a:prstGeom prst="rect">
            <a:avLst/>
          </a:prstGeom>
          <a:noFill/>
          <a:ln>
            <a:noFill/>
          </a:ln>
          <a:effectLst>
            <a:outerShdw dist="19687" dir="4270756" rotWithShape="0">
              <a:srgbClr val="FFFFFF"/>
            </a:outerShdw>
          </a:effectLst>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222222"/>
              </a:buClr>
              <a:buSzPts val="2400"/>
              <a:buFont typeface="Calibri"/>
              <a:buNone/>
            </a:pPr>
            <a:r>
              <a:rPr lang="en-US" sz="2400" b="1" i="0" u="none" strike="noStrike" cap="none">
                <a:solidFill>
                  <a:srgbClr val="222222"/>
                </a:solidFill>
                <a:latin typeface="Arial"/>
                <a:ea typeface="Arial"/>
                <a:cs typeface="Arial"/>
                <a:sym typeface="Arial"/>
              </a:rPr>
              <a:t>His</a:t>
            </a:r>
            <a:r>
              <a:rPr lang="en-US" sz="2400" b="1" i="0" u="none" strike="noStrike" cap="none" baseline="30000">
                <a:solidFill>
                  <a:srgbClr val="222222"/>
                </a:solidFill>
                <a:latin typeface="Arial"/>
                <a:ea typeface="Arial"/>
                <a:cs typeface="Arial"/>
                <a:sym typeface="Arial"/>
              </a:rPr>
              <a:t>258</a:t>
            </a:r>
            <a:endParaRPr/>
          </a:p>
        </p:txBody>
      </p:sp>
      <p:sp>
        <p:nvSpPr>
          <p:cNvPr id="2061" name="Google Shape;2061;p92"/>
          <p:cNvSpPr/>
          <p:nvPr/>
        </p:nvSpPr>
        <p:spPr>
          <a:xfrm>
            <a:off x="10964774" y="3449331"/>
            <a:ext cx="1320804" cy="421829"/>
          </a:xfrm>
          <a:prstGeom prst="rect">
            <a:avLst/>
          </a:prstGeom>
          <a:noFill/>
          <a:ln>
            <a:noFill/>
          </a:ln>
          <a:effectLst>
            <a:outerShdw dist="19687" dir="4270756" rotWithShape="0">
              <a:srgbClr val="FFFFFF"/>
            </a:outerShdw>
          </a:effectLst>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222222"/>
              </a:buClr>
              <a:buSzPts val="2400"/>
              <a:buFont typeface="Calibri"/>
              <a:buNone/>
            </a:pPr>
            <a:r>
              <a:rPr lang="en-US" sz="2400" b="1" i="0" u="none" strike="noStrike" cap="none">
                <a:solidFill>
                  <a:srgbClr val="222222"/>
                </a:solidFill>
                <a:latin typeface="Arial"/>
                <a:ea typeface="Arial"/>
                <a:cs typeface="Arial"/>
                <a:sym typeface="Arial"/>
              </a:rPr>
              <a:t>Asp</a:t>
            </a:r>
            <a:r>
              <a:rPr lang="en-US" sz="2400" b="1" i="0" u="none" strike="noStrike" cap="none" baseline="30000">
                <a:solidFill>
                  <a:srgbClr val="222222"/>
                </a:solidFill>
                <a:latin typeface="Arial"/>
                <a:ea typeface="Arial"/>
                <a:cs typeface="Arial"/>
                <a:sym typeface="Arial"/>
              </a:rPr>
              <a:t>201</a:t>
            </a:r>
            <a:endParaRPr/>
          </a:p>
        </p:txBody>
      </p:sp>
      <p:sp>
        <p:nvSpPr>
          <p:cNvPr id="2062" name="Google Shape;2062;p92"/>
          <p:cNvSpPr/>
          <p:nvPr/>
        </p:nvSpPr>
        <p:spPr>
          <a:xfrm rot="4373249">
            <a:off x="9122429" y="2693721"/>
            <a:ext cx="274812" cy="280949"/>
          </a:xfrm>
          <a:custGeom>
            <a:avLst/>
            <a:gdLst/>
            <a:ahLst/>
            <a:cxnLst/>
            <a:rect l="l" t="t" r="r" b="b"/>
            <a:pathLst>
              <a:path w="21125" h="21600" extrusionOk="0">
                <a:moveTo>
                  <a:pt x="21125" y="21600"/>
                </a:moveTo>
                <a:cubicBezTo>
                  <a:pt x="16778" y="21067"/>
                  <a:pt x="12645" y="20254"/>
                  <a:pt x="8639" y="19194"/>
                </a:cubicBezTo>
                <a:cubicBezTo>
                  <a:pt x="4189" y="18016"/>
                  <a:pt x="-475" y="15442"/>
                  <a:pt x="39" y="10800"/>
                </a:cubicBezTo>
                <a:cubicBezTo>
                  <a:pt x="490" y="6725"/>
                  <a:pt x="4563" y="5190"/>
                  <a:pt x="8131" y="4080"/>
                </a:cubicBezTo>
                <a:cubicBezTo>
                  <a:pt x="11989" y="2880"/>
                  <a:pt x="15846" y="1538"/>
                  <a:pt x="19818" y="0"/>
                </a:cubicBezTo>
              </a:path>
            </a:pathLst>
          </a:custGeom>
          <a:noFill/>
          <a:ln w="38100" cap="flat" cmpd="sng">
            <a:solidFill>
              <a:srgbClr val="0433FF"/>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3600"/>
              <a:buFont typeface="Helvetica Neue Light"/>
              <a:buNone/>
            </a:pPr>
            <a:endParaRPr sz="3600" b="0" i="0" u="none" strike="noStrike" cap="none">
              <a:solidFill>
                <a:srgbClr val="000000"/>
              </a:solidFill>
              <a:latin typeface="Helvetica Neue Light"/>
              <a:ea typeface="Helvetica Neue Light"/>
              <a:cs typeface="Helvetica Neue Light"/>
              <a:sym typeface="Helvetica Neue Light"/>
            </a:endParaRPr>
          </a:p>
        </p:txBody>
      </p:sp>
      <p:sp>
        <p:nvSpPr>
          <p:cNvPr id="2063" name="Google Shape;2063;p92"/>
          <p:cNvSpPr/>
          <p:nvPr/>
        </p:nvSpPr>
        <p:spPr>
          <a:xfrm>
            <a:off x="501628" y="4094593"/>
            <a:ext cx="5831936" cy="1564414"/>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222222"/>
              </a:buClr>
              <a:buSzPts val="2500"/>
              <a:buFont typeface="Calibri"/>
              <a:buNone/>
            </a:pPr>
            <a:r>
              <a:rPr lang="en-US" sz="2500" b="0" i="0" u="none" strike="noStrike" cap="none">
                <a:solidFill>
                  <a:srgbClr val="222222"/>
                </a:solidFill>
                <a:latin typeface="Arial"/>
                <a:ea typeface="Arial"/>
                <a:cs typeface="Arial"/>
                <a:sym typeface="Arial"/>
              </a:rPr>
              <a:t>*Note that the crystal structure contains </a:t>
            </a:r>
            <a:endParaRPr/>
          </a:p>
          <a:p>
            <a:pPr marL="0" marR="0" lvl="0" indent="0" algn="l" rtl="0">
              <a:lnSpc>
                <a:spcPct val="100000"/>
              </a:lnSpc>
              <a:spcBef>
                <a:spcPts val="0"/>
              </a:spcBef>
              <a:spcAft>
                <a:spcPts val="0"/>
              </a:spcAft>
              <a:buClr>
                <a:srgbClr val="222222"/>
              </a:buClr>
              <a:buSzPts val="2500"/>
              <a:buFont typeface="Calibri"/>
              <a:buNone/>
            </a:pPr>
            <a:r>
              <a:rPr lang="en-US" sz="2500" b="0" i="0" u="none" strike="noStrike" cap="none">
                <a:solidFill>
                  <a:srgbClr val="222222"/>
                </a:solidFill>
                <a:latin typeface="Arial"/>
                <a:ea typeface="Arial"/>
                <a:cs typeface="Arial"/>
                <a:sym typeface="Arial"/>
              </a:rPr>
              <a:t>the reaction product, so please imagine</a:t>
            </a:r>
            <a:endParaRPr/>
          </a:p>
          <a:p>
            <a:pPr marL="0" marR="0" lvl="0" indent="0" algn="l" rtl="0">
              <a:lnSpc>
                <a:spcPct val="100000"/>
              </a:lnSpc>
              <a:spcBef>
                <a:spcPts val="0"/>
              </a:spcBef>
              <a:spcAft>
                <a:spcPts val="0"/>
              </a:spcAft>
              <a:buClr>
                <a:srgbClr val="222222"/>
              </a:buClr>
              <a:buSzPts val="2500"/>
              <a:buFont typeface="Calibri"/>
              <a:buNone/>
            </a:pPr>
            <a:r>
              <a:rPr lang="en-US" sz="2500" b="0" i="0" u="none" strike="noStrike" cap="none">
                <a:solidFill>
                  <a:srgbClr val="222222"/>
                </a:solidFill>
                <a:latin typeface="Arial"/>
                <a:ea typeface="Arial"/>
                <a:cs typeface="Arial"/>
                <a:sym typeface="Arial"/>
              </a:rPr>
              <a:t>that the mechanism happening only </a:t>
            </a:r>
            <a:endParaRPr/>
          </a:p>
          <a:p>
            <a:pPr marL="0" marR="0" lvl="0" indent="0" algn="l" rtl="0">
              <a:lnSpc>
                <a:spcPct val="100000"/>
              </a:lnSpc>
              <a:spcBef>
                <a:spcPts val="0"/>
              </a:spcBef>
              <a:spcAft>
                <a:spcPts val="0"/>
              </a:spcAft>
              <a:buClr>
                <a:srgbClr val="222222"/>
              </a:buClr>
              <a:buSzPts val="2500"/>
              <a:buFont typeface="Calibri"/>
              <a:buNone/>
            </a:pPr>
            <a:r>
              <a:rPr lang="en-US" sz="2500" b="0" i="0" u="none" strike="noStrike" cap="none">
                <a:solidFill>
                  <a:srgbClr val="222222"/>
                </a:solidFill>
                <a:latin typeface="Arial"/>
                <a:ea typeface="Arial"/>
                <a:cs typeface="Arial"/>
                <a:sym typeface="Arial"/>
              </a:rPr>
              <a:t>when the triacylglyceride is bound.</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8"/>
                                        </p:tgtEl>
                                        <p:attrNameLst>
                                          <p:attrName>style.visibility</p:attrName>
                                        </p:attrNameLst>
                                      </p:cBhvr>
                                      <p:to>
                                        <p:strVal val="visible"/>
                                      </p:to>
                                    </p:set>
                                    <p:animEffect transition="in" filter="fade">
                                      <p:cBhvr>
                                        <p:cTn id="7" dur="750"/>
                                        <p:tgtEl>
                                          <p:spTgt spid="2048"/>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2049"/>
                                        </p:tgtEl>
                                        <p:attrNameLst>
                                          <p:attrName>style.visibility</p:attrName>
                                        </p:attrNameLst>
                                      </p:cBhvr>
                                      <p:to>
                                        <p:strVal val="visible"/>
                                      </p:to>
                                    </p:set>
                                    <p:animEffect transition="in" filter="fade">
                                      <p:cBhvr>
                                        <p:cTn id="11" dur="750"/>
                                        <p:tgtEl>
                                          <p:spTgt spid="2049"/>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750"/>
                                        <p:tgtEl>
                                          <p:spTgt spid="2050"/>
                                        </p:tgtEl>
                                      </p:cBhvr>
                                    </p:animEffect>
                                  </p:childTnLst>
                                </p:cTn>
                              </p:par>
                            </p:childTnLst>
                          </p:cTn>
                        </p:par>
                        <p:par>
                          <p:cTn id="16" fill="hold">
                            <p:stCondLst>
                              <p:cond delay="2250"/>
                            </p:stCondLst>
                            <p:childTnLst>
                              <p:par>
                                <p:cTn id="17" presetID="10" presetClass="entr" presetSubtype="0" fill="hold" nodeType="afterEffect">
                                  <p:stCondLst>
                                    <p:cond delay="0"/>
                                  </p:stCondLst>
                                  <p:childTnLst>
                                    <p:set>
                                      <p:cBhvr>
                                        <p:cTn id="18" dur="1" fill="hold">
                                          <p:stCondLst>
                                            <p:cond delay="0"/>
                                          </p:stCondLst>
                                        </p:cTn>
                                        <p:tgtEl>
                                          <p:spTgt spid="2051"/>
                                        </p:tgtEl>
                                        <p:attrNameLst>
                                          <p:attrName>style.visibility</p:attrName>
                                        </p:attrNameLst>
                                      </p:cBhvr>
                                      <p:to>
                                        <p:strVal val="visible"/>
                                      </p:to>
                                    </p:set>
                                    <p:animEffect transition="in" filter="fade">
                                      <p:cBhvr>
                                        <p:cTn id="19" dur="750"/>
                                        <p:tgtEl>
                                          <p:spTgt spid="2051"/>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2062"/>
                                        </p:tgtEl>
                                        <p:attrNameLst>
                                          <p:attrName>style.visibility</p:attrName>
                                        </p:attrNameLst>
                                      </p:cBhvr>
                                      <p:to>
                                        <p:strVal val="visible"/>
                                      </p:to>
                                    </p:set>
                                    <p:animEffect transition="in" filter="fade">
                                      <p:cBhvr>
                                        <p:cTn id="23" dur="750"/>
                                        <p:tgtEl>
                                          <p:spTgt spid="2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2067"/>
        <p:cNvGrpSpPr/>
        <p:nvPr/>
      </p:nvGrpSpPr>
      <p:grpSpPr>
        <a:xfrm>
          <a:off x="0" y="0"/>
          <a:ext cx="0" cy="0"/>
          <a:chOff x="0" y="0"/>
          <a:chExt cx="0" cy="0"/>
        </a:xfrm>
      </p:grpSpPr>
      <p:cxnSp>
        <p:nvCxnSpPr>
          <p:cNvPr id="2068" name="Google Shape;2068;p93"/>
          <p:cNvCxnSpPr/>
          <p:nvPr/>
        </p:nvCxnSpPr>
        <p:spPr>
          <a:xfrm rot="10800000" flipH="1">
            <a:off x="-37175" y="882619"/>
            <a:ext cx="13079151" cy="3"/>
          </a:xfrm>
          <a:prstGeom prst="straightConnector1">
            <a:avLst/>
          </a:prstGeom>
          <a:noFill/>
          <a:ln w="38100" cap="flat" cmpd="sng">
            <a:solidFill>
              <a:srgbClr val="000000"/>
            </a:solidFill>
            <a:prstDash val="solid"/>
            <a:miter lim="400000"/>
            <a:headEnd type="none" w="sm" len="sm"/>
            <a:tailEnd type="none" w="sm" len="sm"/>
          </a:ln>
        </p:spPr>
      </p:cxnSp>
      <p:sp>
        <p:nvSpPr>
          <p:cNvPr id="2069" name="Google Shape;2069;p93"/>
          <p:cNvSpPr/>
          <p:nvPr/>
        </p:nvSpPr>
        <p:spPr>
          <a:xfrm>
            <a:off x="264051" y="171682"/>
            <a:ext cx="12476698" cy="532806"/>
          </a:xfrm>
          <a:prstGeom prst="rect">
            <a:avLst/>
          </a:prstGeom>
          <a:noFill/>
          <a:ln>
            <a:noFill/>
          </a:ln>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222222"/>
              </a:buClr>
              <a:buSzPts val="3200"/>
              <a:buFont typeface="Calibri"/>
              <a:buNone/>
            </a:pPr>
            <a:r>
              <a:rPr lang="en-US" sz="3200" b="1" i="0" u="none" strike="noStrike" cap="none">
                <a:solidFill>
                  <a:srgbClr val="222222"/>
                </a:solidFill>
                <a:latin typeface="Arial"/>
                <a:ea typeface="Arial"/>
                <a:cs typeface="Arial"/>
                <a:sym typeface="Arial"/>
              </a:rPr>
              <a:t>Assessment and Conclusion</a:t>
            </a:r>
            <a:endParaRPr/>
          </a:p>
        </p:txBody>
      </p:sp>
      <p:sp>
        <p:nvSpPr>
          <p:cNvPr id="2070" name="Google Shape;2070;p93"/>
          <p:cNvSpPr/>
          <p:nvPr/>
        </p:nvSpPr>
        <p:spPr>
          <a:xfrm>
            <a:off x="643780" y="1513688"/>
            <a:ext cx="11717240" cy="4027798"/>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222222"/>
              </a:buClr>
              <a:buSzPts val="2600"/>
              <a:buFont typeface="Calibri"/>
              <a:buNone/>
            </a:pPr>
            <a:r>
              <a:rPr lang="en-US" sz="2600" b="0" i="0" u="none" strike="noStrike" cap="none">
                <a:solidFill>
                  <a:srgbClr val="222222"/>
                </a:solidFill>
                <a:latin typeface="Arial"/>
                <a:ea typeface="Arial"/>
                <a:cs typeface="Arial"/>
                <a:sym typeface="Arial"/>
              </a:rPr>
              <a:t>1. Take a screen shot of your PyMol image.</a:t>
            </a:r>
            <a:endParaRPr/>
          </a:p>
          <a:p>
            <a:pPr marL="0" marR="0" lvl="0" indent="0" algn="l" rtl="0">
              <a:lnSpc>
                <a:spcPct val="100000"/>
              </a:lnSpc>
              <a:spcBef>
                <a:spcPts val="0"/>
              </a:spcBef>
              <a:spcAft>
                <a:spcPts val="0"/>
              </a:spcAft>
              <a:buClr>
                <a:srgbClr val="222222"/>
              </a:buClr>
              <a:buSzPts val="3600"/>
              <a:buFont typeface="Calibri"/>
              <a:buNone/>
            </a:pPr>
            <a:endParaRPr sz="3600" b="0" i="0" u="none" strike="noStrike" cap="none">
              <a:solidFill>
                <a:srgbClr val="000000"/>
              </a:solidFill>
              <a:latin typeface="Helvetica Neue Light"/>
              <a:ea typeface="Helvetica Neue Light"/>
              <a:cs typeface="Helvetica Neue Light"/>
              <a:sym typeface="Helvetica Neue Light"/>
            </a:endParaRPr>
          </a:p>
          <a:p>
            <a:pPr marL="0" marR="0" lvl="0" indent="0" algn="l" rtl="0">
              <a:lnSpc>
                <a:spcPct val="100000"/>
              </a:lnSpc>
              <a:spcBef>
                <a:spcPts val="0"/>
              </a:spcBef>
              <a:spcAft>
                <a:spcPts val="0"/>
              </a:spcAft>
              <a:buClr>
                <a:srgbClr val="222222"/>
              </a:buClr>
              <a:buSzPts val="2600"/>
              <a:buFont typeface="Calibri"/>
              <a:buNone/>
            </a:pPr>
            <a:r>
              <a:rPr lang="en-US" sz="2600" b="0" i="0" u="none" strike="noStrike" cap="none">
                <a:solidFill>
                  <a:srgbClr val="222222"/>
                </a:solidFill>
                <a:latin typeface="Arial"/>
                <a:ea typeface="Arial"/>
                <a:cs typeface="Arial"/>
                <a:sym typeface="Arial"/>
              </a:rPr>
              <a:t>2. Redraw the saponification mechanism and complete the lipase mechanism.</a:t>
            </a:r>
            <a:endParaRPr/>
          </a:p>
          <a:p>
            <a:pPr marL="0" marR="0" lvl="0" indent="0" algn="l" rtl="0">
              <a:lnSpc>
                <a:spcPct val="100000"/>
              </a:lnSpc>
              <a:spcBef>
                <a:spcPts val="0"/>
              </a:spcBef>
              <a:spcAft>
                <a:spcPts val="0"/>
              </a:spcAft>
              <a:buClr>
                <a:srgbClr val="222222"/>
              </a:buClr>
              <a:buSzPts val="3600"/>
              <a:buFont typeface="Calibri"/>
              <a:buNone/>
            </a:pPr>
            <a:endParaRPr sz="3600" b="0" i="0" u="none" strike="noStrike" cap="none">
              <a:solidFill>
                <a:srgbClr val="000000"/>
              </a:solidFill>
              <a:latin typeface="Helvetica Neue Light"/>
              <a:ea typeface="Helvetica Neue Light"/>
              <a:cs typeface="Helvetica Neue Light"/>
              <a:sym typeface="Helvetica Neue Light"/>
            </a:endParaRPr>
          </a:p>
          <a:p>
            <a:pPr marL="0" marR="0" lvl="0" indent="0" algn="l" rtl="0">
              <a:lnSpc>
                <a:spcPct val="100000"/>
              </a:lnSpc>
              <a:spcBef>
                <a:spcPts val="0"/>
              </a:spcBef>
              <a:spcAft>
                <a:spcPts val="0"/>
              </a:spcAft>
              <a:buClr>
                <a:srgbClr val="222222"/>
              </a:buClr>
              <a:buSzPts val="2600"/>
              <a:buFont typeface="Calibri"/>
              <a:buNone/>
            </a:pPr>
            <a:r>
              <a:rPr lang="en-US" sz="2600" b="0" i="0" u="none" strike="noStrike" cap="none">
                <a:solidFill>
                  <a:srgbClr val="222222"/>
                </a:solidFill>
                <a:latin typeface="Arial"/>
                <a:ea typeface="Arial"/>
                <a:cs typeface="Arial"/>
                <a:sym typeface="Arial"/>
              </a:rPr>
              <a:t>3. Reflect on the use of PyMol and model building in understanding enzyme structure and function.  How did this experience change how you might approach your future learning? Are you more likely to investigate a protein on your own using the PDB? Might you try building a chemical structure on your own to learn more about how it works or how it reacts?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cxnSp>
        <p:nvCxnSpPr>
          <p:cNvPr id="261" name="Google Shape;261;p23"/>
          <p:cNvCxnSpPr/>
          <p:nvPr/>
        </p:nvCxnSpPr>
        <p:spPr>
          <a:xfrm rot="10800000" flipH="1">
            <a:off x="-37175" y="882619"/>
            <a:ext cx="13079151" cy="3"/>
          </a:xfrm>
          <a:prstGeom prst="straightConnector1">
            <a:avLst/>
          </a:prstGeom>
          <a:noFill/>
          <a:ln w="38100" cap="flat" cmpd="sng">
            <a:solidFill>
              <a:srgbClr val="000000"/>
            </a:solidFill>
            <a:prstDash val="solid"/>
            <a:miter lim="400000"/>
            <a:headEnd type="none" w="sm" len="sm"/>
            <a:tailEnd type="none" w="sm" len="sm"/>
          </a:ln>
        </p:spPr>
      </p:cxnSp>
      <p:pic>
        <p:nvPicPr>
          <p:cNvPr id="262" name="Google Shape;262;p23"/>
          <p:cNvPicPr preferRelativeResize="0"/>
          <p:nvPr/>
        </p:nvPicPr>
        <p:blipFill rotWithShape="1">
          <a:blip r:embed="rId3">
            <a:alphaModFix/>
          </a:blip>
          <a:srcRect l="33394" t="23855" r="33394" b="23855"/>
          <a:stretch/>
        </p:blipFill>
        <p:spPr>
          <a:xfrm>
            <a:off x="-2456088" y="3063430"/>
            <a:ext cx="1351906" cy="1012957"/>
          </a:xfrm>
          <a:prstGeom prst="rect">
            <a:avLst/>
          </a:prstGeom>
          <a:noFill/>
          <a:ln>
            <a:noFill/>
          </a:ln>
        </p:spPr>
      </p:pic>
      <p:pic>
        <p:nvPicPr>
          <p:cNvPr id="263" name="Google Shape;263;p23"/>
          <p:cNvPicPr preferRelativeResize="0"/>
          <p:nvPr/>
        </p:nvPicPr>
        <p:blipFill rotWithShape="1">
          <a:blip r:embed="rId4">
            <a:alphaModFix/>
          </a:blip>
          <a:srcRect l="32895" r="24085"/>
          <a:stretch/>
        </p:blipFill>
        <p:spPr>
          <a:xfrm>
            <a:off x="563537" y="2765618"/>
            <a:ext cx="2634962" cy="2915010"/>
          </a:xfrm>
          <a:prstGeom prst="rect">
            <a:avLst/>
          </a:prstGeom>
          <a:noFill/>
          <a:ln>
            <a:noFill/>
          </a:ln>
        </p:spPr>
      </p:pic>
      <p:pic>
        <p:nvPicPr>
          <p:cNvPr id="264" name="Google Shape;264;p23"/>
          <p:cNvPicPr preferRelativeResize="0"/>
          <p:nvPr/>
        </p:nvPicPr>
        <p:blipFill rotWithShape="1">
          <a:blip r:embed="rId5">
            <a:alphaModFix/>
          </a:blip>
          <a:srcRect/>
          <a:stretch/>
        </p:blipFill>
        <p:spPr>
          <a:xfrm>
            <a:off x="2712383" y="-371987"/>
            <a:ext cx="9761047" cy="4645213"/>
          </a:xfrm>
          <a:prstGeom prst="rect">
            <a:avLst/>
          </a:prstGeom>
          <a:noFill/>
          <a:ln>
            <a:noFill/>
          </a:ln>
        </p:spPr>
      </p:pic>
      <p:pic>
        <p:nvPicPr>
          <p:cNvPr id="265" name="Google Shape;265;p23"/>
          <p:cNvPicPr preferRelativeResize="0"/>
          <p:nvPr/>
        </p:nvPicPr>
        <p:blipFill rotWithShape="1">
          <a:blip r:embed="rId5">
            <a:alphaModFix/>
          </a:blip>
          <a:srcRect/>
          <a:stretch/>
        </p:blipFill>
        <p:spPr>
          <a:xfrm>
            <a:off x="2712383" y="1678145"/>
            <a:ext cx="9761047" cy="4645214"/>
          </a:xfrm>
          <a:prstGeom prst="rect">
            <a:avLst/>
          </a:prstGeom>
          <a:noFill/>
          <a:ln>
            <a:noFill/>
          </a:ln>
        </p:spPr>
      </p:pic>
      <p:pic>
        <p:nvPicPr>
          <p:cNvPr id="266" name="Google Shape;266;p23"/>
          <p:cNvPicPr preferRelativeResize="0"/>
          <p:nvPr/>
        </p:nvPicPr>
        <p:blipFill rotWithShape="1">
          <a:blip r:embed="rId5">
            <a:alphaModFix/>
          </a:blip>
          <a:srcRect/>
          <a:stretch/>
        </p:blipFill>
        <p:spPr>
          <a:xfrm>
            <a:off x="2712383" y="3728278"/>
            <a:ext cx="9761047" cy="4645213"/>
          </a:xfrm>
          <a:prstGeom prst="rect">
            <a:avLst/>
          </a:prstGeom>
          <a:noFill/>
          <a:ln>
            <a:noFill/>
          </a:ln>
        </p:spPr>
      </p:pic>
      <p:sp>
        <p:nvSpPr>
          <p:cNvPr id="267" name="Google Shape;267;p23"/>
          <p:cNvSpPr/>
          <p:nvPr/>
        </p:nvSpPr>
        <p:spPr>
          <a:xfrm>
            <a:off x="1163091" y="5808635"/>
            <a:ext cx="1435746" cy="484498"/>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2600"/>
              <a:buFont typeface="Calibri"/>
              <a:buNone/>
            </a:pPr>
            <a:r>
              <a:rPr lang="en-US" sz="2600" b="1" i="0" u="none" strike="noStrike" cap="none">
                <a:solidFill>
                  <a:srgbClr val="000000"/>
                </a:solidFill>
                <a:latin typeface="Arial"/>
                <a:ea typeface="Arial"/>
                <a:cs typeface="Arial"/>
                <a:sym typeface="Arial"/>
              </a:rPr>
              <a:t>Glycerol</a:t>
            </a:r>
            <a:endParaRPr/>
          </a:p>
        </p:txBody>
      </p:sp>
      <p:grpSp>
        <p:nvGrpSpPr>
          <p:cNvPr id="268" name="Google Shape;268;p23"/>
          <p:cNvGrpSpPr/>
          <p:nvPr/>
        </p:nvGrpSpPr>
        <p:grpSpPr>
          <a:xfrm>
            <a:off x="4053705" y="7955085"/>
            <a:ext cx="4683735" cy="928541"/>
            <a:chOff x="0" y="0"/>
            <a:chExt cx="4683733" cy="928539"/>
          </a:xfrm>
        </p:grpSpPr>
        <p:sp>
          <p:nvSpPr>
            <p:cNvPr id="269" name="Google Shape;269;p23"/>
            <p:cNvSpPr/>
            <p:nvPr/>
          </p:nvSpPr>
          <p:spPr>
            <a:xfrm>
              <a:off x="0" y="0"/>
              <a:ext cx="4683733" cy="484498"/>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2600"/>
                <a:buFont typeface="Calibri"/>
                <a:buNone/>
              </a:pPr>
              <a:r>
                <a:rPr lang="en-US" sz="2600" b="1" i="0" u="none" strike="noStrike" cap="none">
                  <a:solidFill>
                    <a:srgbClr val="000000"/>
                  </a:solidFill>
                  <a:latin typeface="Arial"/>
                  <a:ea typeface="Arial"/>
                  <a:cs typeface="Arial"/>
                  <a:sym typeface="Arial"/>
                </a:rPr>
                <a:t>3 dodecanoic acid molecules</a:t>
              </a:r>
              <a:endParaRPr/>
            </a:p>
          </p:txBody>
        </p:sp>
        <p:sp>
          <p:nvSpPr>
            <p:cNvPr id="270" name="Google Shape;270;p23"/>
            <p:cNvSpPr/>
            <p:nvPr/>
          </p:nvSpPr>
          <p:spPr>
            <a:xfrm>
              <a:off x="0" y="444041"/>
              <a:ext cx="2536950" cy="484498"/>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2600"/>
                <a:buFont typeface="Calibri"/>
                <a:buNone/>
              </a:pPr>
              <a:r>
                <a:rPr lang="en-US" sz="2600" b="0" i="0" u="none" strike="noStrike" cap="none">
                  <a:solidFill>
                    <a:srgbClr val="000000"/>
                  </a:solidFill>
                  <a:latin typeface="Arial"/>
                  <a:ea typeface="Arial"/>
                  <a:cs typeface="Arial"/>
                  <a:sym typeface="Arial"/>
                </a:rPr>
                <a:t>3 free fatty acids</a:t>
              </a:r>
              <a:endParaRPr/>
            </a:p>
          </p:txBody>
        </p:sp>
      </p:grpSp>
      <p:sp>
        <p:nvSpPr>
          <p:cNvPr id="271" name="Google Shape;271;p23"/>
          <p:cNvSpPr/>
          <p:nvPr/>
        </p:nvSpPr>
        <p:spPr>
          <a:xfrm>
            <a:off x="239837" y="171682"/>
            <a:ext cx="12525126" cy="532806"/>
          </a:xfrm>
          <a:prstGeom prst="rect">
            <a:avLst/>
          </a:prstGeom>
          <a:noFill/>
          <a:ln>
            <a:noFill/>
          </a:ln>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222222"/>
              </a:buClr>
              <a:buSzPts val="3200"/>
              <a:buFont typeface="Calibri"/>
              <a:buNone/>
            </a:pPr>
            <a:r>
              <a:rPr lang="en-US" sz="3200" b="1" i="0" u="none" strike="noStrike" cap="none">
                <a:solidFill>
                  <a:srgbClr val="222222"/>
                </a:solidFill>
                <a:latin typeface="Arial"/>
                <a:ea typeface="Arial"/>
                <a:cs typeface="Arial"/>
                <a:sym typeface="Arial"/>
              </a:rPr>
              <a:t>Build these structures.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pic>
        <p:nvPicPr>
          <p:cNvPr id="276" name="Google Shape;276;p24"/>
          <p:cNvPicPr preferRelativeResize="0"/>
          <p:nvPr/>
        </p:nvPicPr>
        <p:blipFill rotWithShape="1">
          <a:blip r:embed="rId3">
            <a:alphaModFix/>
          </a:blip>
          <a:srcRect/>
          <a:stretch/>
        </p:blipFill>
        <p:spPr>
          <a:xfrm>
            <a:off x="1211137" y="2491566"/>
            <a:ext cx="1339655" cy="2881520"/>
          </a:xfrm>
          <a:prstGeom prst="rect">
            <a:avLst/>
          </a:prstGeom>
          <a:noFill/>
          <a:ln>
            <a:noFill/>
          </a:ln>
        </p:spPr>
      </p:pic>
      <p:sp>
        <p:nvSpPr>
          <p:cNvPr id="277" name="Google Shape;277;p24"/>
          <p:cNvSpPr/>
          <p:nvPr/>
        </p:nvSpPr>
        <p:spPr>
          <a:xfrm>
            <a:off x="1163091" y="5808635"/>
            <a:ext cx="1435746" cy="484498"/>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2600"/>
              <a:buFont typeface="Calibri"/>
              <a:buNone/>
            </a:pPr>
            <a:r>
              <a:rPr lang="en-US" sz="2600" b="1" i="0" u="none" strike="noStrike" cap="none">
                <a:solidFill>
                  <a:srgbClr val="000000"/>
                </a:solidFill>
                <a:latin typeface="Arial"/>
                <a:ea typeface="Arial"/>
                <a:cs typeface="Arial"/>
                <a:sym typeface="Arial"/>
              </a:rPr>
              <a:t>Glycerol</a:t>
            </a:r>
            <a:endParaRPr/>
          </a:p>
        </p:txBody>
      </p:sp>
      <p:grpSp>
        <p:nvGrpSpPr>
          <p:cNvPr id="278" name="Google Shape;278;p24"/>
          <p:cNvGrpSpPr/>
          <p:nvPr/>
        </p:nvGrpSpPr>
        <p:grpSpPr>
          <a:xfrm>
            <a:off x="4053705" y="7955085"/>
            <a:ext cx="4683735" cy="928541"/>
            <a:chOff x="0" y="0"/>
            <a:chExt cx="4683733" cy="928539"/>
          </a:xfrm>
        </p:grpSpPr>
        <p:sp>
          <p:nvSpPr>
            <p:cNvPr id="279" name="Google Shape;279;p24"/>
            <p:cNvSpPr/>
            <p:nvPr/>
          </p:nvSpPr>
          <p:spPr>
            <a:xfrm>
              <a:off x="0" y="0"/>
              <a:ext cx="4683733" cy="484498"/>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2600"/>
                <a:buFont typeface="Calibri"/>
                <a:buNone/>
              </a:pPr>
              <a:r>
                <a:rPr lang="en-US" sz="2600" b="1" i="0" u="none" strike="noStrike" cap="none">
                  <a:solidFill>
                    <a:srgbClr val="000000"/>
                  </a:solidFill>
                  <a:latin typeface="Arial"/>
                  <a:ea typeface="Arial"/>
                  <a:cs typeface="Arial"/>
                  <a:sym typeface="Arial"/>
                </a:rPr>
                <a:t>3 dodecanoic acid molecules</a:t>
              </a:r>
              <a:endParaRPr/>
            </a:p>
          </p:txBody>
        </p:sp>
        <p:sp>
          <p:nvSpPr>
            <p:cNvPr id="280" name="Google Shape;280;p24"/>
            <p:cNvSpPr/>
            <p:nvPr/>
          </p:nvSpPr>
          <p:spPr>
            <a:xfrm>
              <a:off x="0" y="444041"/>
              <a:ext cx="2536950" cy="484498"/>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2600"/>
                <a:buFont typeface="Calibri"/>
                <a:buNone/>
              </a:pPr>
              <a:r>
                <a:rPr lang="en-US" sz="2600" b="0" i="0" u="none" strike="noStrike" cap="none">
                  <a:solidFill>
                    <a:srgbClr val="000000"/>
                  </a:solidFill>
                  <a:latin typeface="Arial"/>
                  <a:ea typeface="Arial"/>
                  <a:cs typeface="Arial"/>
                  <a:sym typeface="Arial"/>
                </a:rPr>
                <a:t>3 free fatty acids</a:t>
              </a:r>
              <a:endParaRPr/>
            </a:p>
          </p:txBody>
        </p:sp>
      </p:grpSp>
      <p:pic>
        <p:nvPicPr>
          <p:cNvPr id="281" name="Google Shape;281;p24"/>
          <p:cNvPicPr preferRelativeResize="0"/>
          <p:nvPr/>
        </p:nvPicPr>
        <p:blipFill rotWithShape="1">
          <a:blip r:embed="rId4">
            <a:alphaModFix/>
          </a:blip>
          <a:srcRect/>
          <a:stretch/>
        </p:blipFill>
        <p:spPr>
          <a:xfrm>
            <a:off x="4049512" y="5533585"/>
            <a:ext cx="8150728" cy="1488833"/>
          </a:xfrm>
          <a:prstGeom prst="rect">
            <a:avLst/>
          </a:prstGeom>
          <a:noFill/>
          <a:ln>
            <a:noFill/>
          </a:ln>
        </p:spPr>
      </p:pic>
      <p:pic>
        <p:nvPicPr>
          <p:cNvPr id="282" name="Google Shape;282;p24"/>
          <p:cNvPicPr preferRelativeResize="0"/>
          <p:nvPr/>
        </p:nvPicPr>
        <p:blipFill rotWithShape="1">
          <a:blip r:embed="rId4">
            <a:alphaModFix/>
          </a:blip>
          <a:srcRect/>
          <a:stretch/>
        </p:blipFill>
        <p:spPr>
          <a:xfrm>
            <a:off x="4049512" y="3478725"/>
            <a:ext cx="8150728" cy="1488833"/>
          </a:xfrm>
          <a:prstGeom prst="rect">
            <a:avLst/>
          </a:prstGeom>
          <a:noFill/>
          <a:ln>
            <a:noFill/>
          </a:ln>
        </p:spPr>
      </p:pic>
      <p:pic>
        <p:nvPicPr>
          <p:cNvPr id="283" name="Google Shape;283;p24"/>
          <p:cNvPicPr preferRelativeResize="0"/>
          <p:nvPr/>
        </p:nvPicPr>
        <p:blipFill rotWithShape="1">
          <a:blip r:embed="rId4">
            <a:alphaModFix/>
          </a:blip>
          <a:srcRect/>
          <a:stretch/>
        </p:blipFill>
        <p:spPr>
          <a:xfrm>
            <a:off x="4049512" y="1347190"/>
            <a:ext cx="8150728" cy="1488833"/>
          </a:xfrm>
          <a:prstGeom prst="rect">
            <a:avLst/>
          </a:prstGeom>
          <a:noFill/>
          <a:ln>
            <a:noFill/>
          </a:ln>
        </p:spPr>
      </p:pic>
      <p:cxnSp>
        <p:nvCxnSpPr>
          <p:cNvPr id="284" name="Google Shape;284;p24"/>
          <p:cNvCxnSpPr/>
          <p:nvPr/>
        </p:nvCxnSpPr>
        <p:spPr>
          <a:xfrm rot="10800000" flipH="1">
            <a:off x="-37175" y="882619"/>
            <a:ext cx="13079151" cy="3"/>
          </a:xfrm>
          <a:prstGeom prst="straightConnector1">
            <a:avLst/>
          </a:prstGeom>
          <a:noFill/>
          <a:ln w="38100" cap="flat" cmpd="sng">
            <a:solidFill>
              <a:srgbClr val="000000"/>
            </a:solidFill>
            <a:prstDash val="solid"/>
            <a:miter lim="400000"/>
            <a:headEnd type="none" w="sm" len="sm"/>
            <a:tailEnd type="none" w="sm" len="sm"/>
          </a:ln>
        </p:spPr>
      </p:cxnSp>
      <p:sp>
        <p:nvSpPr>
          <p:cNvPr id="285" name="Google Shape;285;p24"/>
          <p:cNvSpPr/>
          <p:nvPr/>
        </p:nvSpPr>
        <p:spPr>
          <a:xfrm>
            <a:off x="239837" y="171682"/>
            <a:ext cx="12525126" cy="532806"/>
          </a:xfrm>
          <a:prstGeom prst="rect">
            <a:avLst/>
          </a:prstGeom>
          <a:noFill/>
          <a:ln>
            <a:noFill/>
          </a:ln>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222222"/>
              </a:buClr>
              <a:buSzPts val="3200"/>
              <a:buFont typeface="Calibri"/>
              <a:buNone/>
            </a:pPr>
            <a:r>
              <a:rPr lang="en-US" sz="3200" b="1" i="0" u="none" strike="noStrike" cap="none">
                <a:solidFill>
                  <a:srgbClr val="222222"/>
                </a:solidFill>
                <a:latin typeface="Arial"/>
                <a:ea typeface="Arial"/>
                <a:cs typeface="Arial"/>
                <a:sym typeface="Arial"/>
              </a:rPr>
              <a:t>Build a triglyceride.</a:t>
            </a:r>
            <a:endParaRPr/>
          </a:p>
        </p:txBody>
      </p:sp>
    </p:spTree>
  </p:cSld>
  <p:clrMapOvr>
    <a:masterClrMapping/>
  </p:clrMapOvr>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1051</Words>
  <Application>Microsoft Office PowerPoint</Application>
  <PresentationFormat>Custom</PresentationFormat>
  <Paragraphs>281</Paragraphs>
  <Slides>78</Slides>
  <Notes>78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78</vt:i4>
      </vt:variant>
    </vt:vector>
  </HeadingPairs>
  <TitlesOfParts>
    <vt:vector size="83" baseType="lpstr">
      <vt:lpstr>Arial</vt:lpstr>
      <vt:lpstr>Helvetica Neue</vt:lpstr>
      <vt:lpstr>Helvetica Neue Light</vt:lpstr>
      <vt:lpstr>Calibri</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KMcM</dc:creator>
  <cp:lastModifiedBy>McMahon, Karen</cp:lastModifiedBy>
  <cp:revision>1</cp:revision>
  <dcterms:modified xsi:type="dcterms:W3CDTF">2019-10-30T19:29:08Z</dcterms:modified>
</cp:coreProperties>
</file>